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7.jpg" ContentType="image/jpeg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57" r:id="rId1"/>
  </p:sldMasterIdLst>
  <p:notesMasterIdLst>
    <p:notesMasterId r:id="rId12"/>
  </p:notesMasterIdLst>
  <p:handoutMasterIdLst>
    <p:handoutMasterId r:id="rId13"/>
  </p:handoutMasterIdLst>
  <p:sldIdLst>
    <p:sldId id="579" r:id="rId2"/>
    <p:sldId id="711" r:id="rId3"/>
    <p:sldId id="658" r:id="rId4"/>
    <p:sldId id="706" r:id="rId5"/>
    <p:sldId id="729" r:id="rId6"/>
    <p:sldId id="719" r:id="rId7"/>
    <p:sldId id="695" r:id="rId8"/>
    <p:sldId id="690" r:id="rId9"/>
    <p:sldId id="270" r:id="rId10"/>
    <p:sldId id="708" r:id="rId11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0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FFFFCC"/>
    <a:srgbClr val="0066FF"/>
    <a:srgbClr val="003352"/>
    <a:srgbClr val="003356"/>
    <a:srgbClr val="00335A"/>
    <a:srgbClr val="003366"/>
    <a:srgbClr val="000066"/>
    <a:srgbClr val="00206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095" autoAdjust="0"/>
  </p:normalViewPr>
  <p:slideViewPr>
    <p:cSldViewPr showGuides="1">
      <p:cViewPr varScale="1">
        <p:scale>
          <a:sx n="110" d="100"/>
          <a:sy n="110" d="100"/>
        </p:scale>
        <p:origin x="16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318"/>
    </p:cViewPr>
  </p:sorterViewPr>
  <p:notesViewPr>
    <p:cSldViewPr showGuides="1">
      <p:cViewPr>
        <p:scale>
          <a:sx n="75" d="100"/>
          <a:sy n="75" d="100"/>
        </p:scale>
        <p:origin x="-1362" y="-66"/>
      </p:cViewPr>
      <p:guideLst>
        <p:guide orient="horz" pos="2930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7373" cy="47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7" rIns="92830" bIns="46417" numCol="1" anchor="t" anchorCtr="0" compatLnSpc="1">
            <a:prstTxWarp prst="textNoShape">
              <a:avLst/>
            </a:prstTxWarp>
          </a:bodyPr>
          <a:lstStyle>
            <a:lvl1pPr defTabSz="934477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859" y="0"/>
            <a:ext cx="3045783" cy="47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7" rIns="92830" bIns="46417" numCol="1" anchor="t" anchorCtr="0" compatLnSpc="1">
            <a:prstTxWarp prst="textNoShape">
              <a:avLst/>
            </a:prstTxWarp>
          </a:bodyPr>
          <a:lstStyle>
            <a:lvl1pPr algn="r" defTabSz="934477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1707"/>
            <a:ext cx="3047373" cy="47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7" rIns="92830" bIns="46417" numCol="1" anchor="b" anchorCtr="0" compatLnSpc="1">
            <a:prstTxWarp prst="textNoShape">
              <a:avLst/>
            </a:prstTxWarp>
          </a:bodyPr>
          <a:lstStyle>
            <a:lvl1pPr defTabSz="934477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859" y="8811707"/>
            <a:ext cx="3045783" cy="47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7" rIns="92830" bIns="46417" numCol="1" anchor="b" anchorCtr="0" compatLnSpc="1">
            <a:prstTxWarp prst="textNoShape">
              <a:avLst/>
            </a:prstTxWarp>
          </a:bodyPr>
          <a:lstStyle>
            <a:lvl1pPr algn="r" defTabSz="934477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8B66355-41EB-45B2-97E5-431ABF650D8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7248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2603" cy="46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7" rIns="92830" bIns="46417" numCol="1" anchor="t" anchorCtr="0" compatLnSpc="1">
            <a:prstTxWarp prst="textNoShape">
              <a:avLst/>
            </a:prstTxWarp>
          </a:bodyPr>
          <a:lstStyle>
            <a:lvl1pPr defTabSz="932888" eaLnBrk="0" hangingPunct="0">
              <a:defRPr sz="1200"/>
            </a:lvl1pPr>
          </a:lstStyle>
          <a:p>
            <a:pPr>
              <a:defRPr/>
            </a:pPr>
            <a:r>
              <a:rPr lang="en-US" dirty="0"/>
              <a:t>VBA Overview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322" y="0"/>
            <a:ext cx="3042603" cy="46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7" rIns="92830" bIns="46417" numCol="1" anchor="t" anchorCtr="0" compatLnSpc="1">
            <a:prstTxWarp prst="textNoShape">
              <a:avLst/>
            </a:prstTxWarp>
          </a:bodyPr>
          <a:lstStyle>
            <a:lvl1pPr algn="r" defTabSz="932888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9675" y="706438"/>
            <a:ext cx="4603750" cy="34528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7898" y="4393935"/>
            <a:ext cx="5144130" cy="42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7" rIns="92830" bIns="464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65738"/>
            <a:ext cx="3042603" cy="47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7" rIns="92830" bIns="46417" numCol="1" anchor="b" anchorCtr="0" compatLnSpc="1">
            <a:prstTxWarp prst="textNoShape">
              <a:avLst/>
            </a:prstTxWarp>
          </a:bodyPr>
          <a:lstStyle>
            <a:lvl1pPr defTabSz="932888" eaLnBrk="0" hangingPunct="0">
              <a:defRPr sz="1200"/>
            </a:lvl1pPr>
          </a:lstStyle>
          <a:p>
            <a:pPr>
              <a:defRPr/>
            </a:pPr>
            <a:r>
              <a:rPr lang="en-US" dirty="0"/>
              <a:t>April 2009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322" y="8865738"/>
            <a:ext cx="3042603" cy="47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7" rIns="92830" bIns="46417" numCol="1" anchor="b" anchorCtr="0" compatLnSpc="1">
            <a:prstTxWarp prst="textNoShape">
              <a:avLst/>
            </a:prstTxWarp>
          </a:bodyPr>
          <a:lstStyle>
            <a:lvl1pPr algn="r" defTabSz="932888" eaLnBrk="0" hangingPunct="0">
              <a:defRPr sz="1200"/>
            </a:lvl1pPr>
          </a:lstStyle>
          <a:p>
            <a:pPr>
              <a:defRPr/>
            </a:pPr>
            <a:fld id="{FD4E7451-3C63-4923-B8D4-2A992A7068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7630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man Old Style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man Old Style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man Old Style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man Old Style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man Old Style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888">
              <a:spcBef>
                <a:spcPct val="30000"/>
              </a:spcBef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3767" indent="-286064" defTabSz="932888">
              <a:spcBef>
                <a:spcPct val="30000"/>
              </a:spcBef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4257" indent="-228851" defTabSz="932888">
              <a:spcBef>
                <a:spcPct val="30000"/>
              </a:spcBef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1960" indent="-228851" defTabSz="932888">
              <a:spcBef>
                <a:spcPct val="30000"/>
              </a:spcBef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9663" indent="-228851" defTabSz="932888">
              <a:spcBef>
                <a:spcPct val="30000"/>
              </a:spcBef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7366" indent="-228851" defTabSz="93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5069" indent="-228851" defTabSz="93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32772" indent="-228851" defTabSz="93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90475" indent="-228851" defTabSz="93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A9C603-2752-4A64-8AAB-A00473B2ABCB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610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888">
              <a:spcBef>
                <a:spcPct val="30000"/>
              </a:spcBef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3767" indent="-286064" defTabSz="932888">
              <a:spcBef>
                <a:spcPct val="30000"/>
              </a:spcBef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4257" indent="-228851" defTabSz="932888">
              <a:spcBef>
                <a:spcPct val="30000"/>
              </a:spcBef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1960" indent="-228851" defTabSz="932888">
              <a:spcBef>
                <a:spcPct val="30000"/>
              </a:spcBef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9663" indent="-228851" defTabSz="932888">
              <a:spcBef>
                <a:spcPct val="30000"/>
              </a:spcBef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7366" indent="-228851" defTabSz="93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5069" indent="-228851" defTabSz="93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32772" indent="-228851" defTabSz="93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90475" indent="-228851" defTabSz="93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>
              <a:spcBef>
                <a:spcPct val="0"/>
              </a:spcBef>
            </a:pPr>
            <a:fld id="{4D53F478-AB1A-4577-92FC-1347F928B5DB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6933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Aug 09 – Sept 15 – NVEST / SVA study</a:t>
            </a:r>
          </a:p>
          <a:p>
            <a:r>
              <a:rPr lang="en-US" altLang="en-US" dirty="0"/>
              <a:t>Studied 850k vets</a:t>
            </a:r>
          </a:p>
          <a:p>
            <a:r>
              <a:rPr lang="en-US" altLang="en-US" dirty="0"/>
              <a:t>Success rate – 72%</a:t>
            </a:r>
          </a:p>
          <a:p>
            <a:r>
              <a:rPr lang="en-US" altLang="en-US" dirty="0"/>
              <a:t>54% completed education</a:t>
            </a:r>
          </a:p>
          <a:p>
            <a:r>
              <a:rPr lang="en-US" altLang="en-US" dirty="0"/>
              <a:t>18% persisting</a:t>
            </a:r>
          </a:p>
          <a:p>
            <a:r>
              <a:rPr lang="en-US" altLang="en-US" dirty="0"/>
              <a:t>450k degrees</a:t>
            </a:r>
          </a:p>
          <a:p>
            <a:r>
              <a:rPr lang="en-US" altLang="en-US" dirty="0"/>
              <a:t>100k projected each year</a:t>
            </a:r>
          </a:p>
          <a:p>
            <a:r>
              <a:rPr lang="en-US" altLang="en-US" dirty="0"/>
              <a:t>27% Business/Marketing</a:t>
            </a:r>
          </a:p>
          <a:p>
            <a:r>
              <a:rPr lang="en-US" altLang="en-US" dirty="0"/>
              <a:t>14% in STEM</a:t>
            </a:r>
          </a:p>
          <a:p>
            <a:r>
              <a:rPr lang="en-US" altLang="en-US" dirty="0"/>
              <a:t>10% in health</a:t>
            </a:r>
          </a:p>
          <a:p>
            <a:r>
              <a:rPr lang="en-US" altLang="en-US" dirty="0"/>
              <a:t>Of these, 43% bachelors, 18% masters, 2% PHD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888">
              <a:spcBef>
                <a:spcPct val="30000"/>
              </a:spcBef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3767" indent="-286064" defTabSz="932888">
              <a:spcBef>
                <a:spcPct val="30000"/>
              </a:spcBef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4257" indent="-228851" defTabSz="932888">
              <a:spcBef>
                <a:spcPct val="30000"/>
              </a:spcBef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1960" indent="-228851" defTabSz="932888">
              <a:spcBef>
                <a:spcPct val="30000"/>
              </a:spcBef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9663" indent="-228851" defTabSz="932888">
              <a:spcBef>
                <a:spcPct val="30000"/>
              </a:spcBef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7366" indent="-228851" defTabSz="93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5069" indent="-228851" defTabSz="93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32772" indent="-228851" defTabSz="93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90475" indent="-228851" defTabSz="93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>
              <a:spcBef>
                <a:spcPct val="0"/>
              </a:spcBef>
            </a:pPr>
            <a:fld id="{4D53F478-AB1A-4577-92FC-1347F928B5DB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6886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888">
              <a:spcBef>
                <a:spcPct val="30000"/>
              </a:spcBef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3767" indent="-286064" defTabSz="932888">
              <a:spcBef>
                <a:spcPct val="30000"/>
              </a:spcBef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4257" indent="-228851" defTabSz="932888">
              <a:spcBef>
                <a:spcPct val="30000"/>
              </a:spcBef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1960" indent="-228851" defTabSz="932888">
              <a:spcBef>
                <a:spcPct val="30000"/>
              </a:spcBef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9663" indent="-228851" defTabSz="932888">
              <a:spcBef>
                <a:spcPct val="30000"/>
              </a:spcBef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7366" indent="-228851" defTabSz="93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5069" indent="-228851" defTabSz="93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32772" indent="-228851" defTabSz="93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90475" indent="-228851" defTabSz="93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>
              <a:spcBef>
                <a:spcPct val="0"/>
              </a:spcBef>
            </a:pPr>
            <a:fld id="{B4FD8687-8CBC-4A60-8FC9-4D18847FA54D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7157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888">
              <a:spcBef>
                <a:spcPct val="30000"/>
              </a:spcBef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3767" indent="-286064" defTabSz="932888">
              <a:spcBef>
                <a:spcPct val="30000"/>
              </a:spcBef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4257" indent="-228851" defTabSz="932888">
              <a:spcBef>
                <a:spcPct val="30000"/>
              </a:spcBef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1960" indent="-228851" defTabSz="932888">
              <a:spcBef>
                <a:spcPct val="30000"/>
              </a:spcBef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9663" indent="-228851" defTabSz="932888">
              <a:spcBef>
                <a:spcPct val="30000"/>
              </a:spcBef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7366" indent="-228851" defTabSz="93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5069" indent="-228851" defTabSz="93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32772" indent="-228851" defTabSz="93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90475" indent="-228851" defTabSz="93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>
              <a:spcBef>
                <a:spcPct val="0"/>
              </a:spcBef>
            </a:pPr>
            <a:fld id="{B4FD8687-8CBC-4A60-8FC9-4D18847FA54D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1646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888">
              <a:spcBef>
                <a:spcPct val="30000"/>
              </a:spcBef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3767" indent="-286064" defTabSz="932888">
              <a:spcBef>
                <a:spcPct val="30000"/>
              </a:spcBef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4257" indent="-228851" defTabSz="932888">
              <a:spcBef>
                <a:spcPct val="30000"/>
              </a:spcBef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1960" indent="-228851" defTabSz="932888">
              <a:spcBef>
                <a:spcPct val="30000"/>
              </a:spcBef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9663" indent="-228851" defTabSz="932888">
              <a:spcBef>
                <a:spcPct val="30000"/>
              </a:spcBef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7366" indent="-228851" defTabSz="93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5069" indent="-228851" defTabSz="93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32772" indent="-228851" defTabSz="93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90475" indent="-228851" defTabSz="93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>
              <a:spcBef>
                <a:spcPct val="0"/>
              </a:spcBef>
            </a:pPr>
            <a:fld id="{A9AF3470-B64B-4418-8D7D-7D744CDE9965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1964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BDED0-A947-43FE-A467-9C1FBA6E4CD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205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888">
              <a:spcBef>
                <a:spcPct val="30000"/>
              </a:spcBef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3767" indent="-286064" defTabSz="932888">
              <a:spcBef>
                <a:spcPct val="30000"/>
              </a:spcBef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4257" indent="-228851" defTabSz="932888">
              <a:spcBef>
                <a:spcPct val="30000"/>
              </a:spcBef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1960" indent="-228851" defTabSz="932888">
              <a:spcBef>
                <a:spcPct val="30000"/>
              </a:spcBef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9663" indent="-228851" defTabSz="932888">
              <a:spcBef>
                <a:spcPct val="30000"/>
              </a:spcBef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7366" indent="-228851" defTabSz="93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5069" indent="-228851" defTabSz="93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32772" indent="-228851" defTabSz="93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90475" indent="-228851" defTabSz="93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>
              <a:spcBef>
                <a:spcPct val="0"/>
              </a:spcBef>
            </a:pPr>
            <a:fld id="{B4FD8687-8CBC-4A60-8FC9-4D18847FA54D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5022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F28EC-1D28-4989-841E-3F6AD9AC9BE0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FC95204-934C-4B18-9B39-C977986959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598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A79D-FA66-4A3C-95D2-A5AADA45D994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3/8/2019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6721-F2B9-49B3-BBF4-3AF2AAFD572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3AEC7-8500-4DA8-B169-4FD1EC774FBE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36725-F729-48B0-85C4-B4ABD007752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067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106B4-3D4C-4D1A-864B-0221E21BEC57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66E15-72D3-4FED-9177-BA78681975F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200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40058-F74E-4070-8E5B-1C5455A22003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1087D-C3B3-45DC-9ECB-B9E6E0F40E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077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C9C6741-3A85-43F4-8E55-57E21F64785C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B6CD5-BB9D-4924-841E-ECC5CD28EEA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BB298-3745-4601-982E-3AB7CE67CC2B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BA48A-1419-4287-80DF-6BC0992E39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044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26E91-BD36-4F0C-B9B8-9D7EF18FBBD2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8F4E6-5A43-436C-B450-8036A28168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363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A4A1B-00D5-4436-931E-CF00337B924C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6DE91-FE2D-411A-B995-77B095E78A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0021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75FC8-94D5-4D8A-92E5-24716D0EA9EB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1C33C-4EFE-40E5-9B68-888EF0BABF3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416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A6708817-3EAF-4163-B047-AEC035AED733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9BD86B2-54D0-4432-83DE-3FE3363F7AC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34" r:id="rId2"/>
    <p:sldLayoutId id="2147483935" r:id="rId3"/>
    <p:sldLayoutId id="2147483936" r:id="rId4"/>
    <p:sldLayoutId id="2147483943" r:id="rId5"/>
    <p:sldLayoutId id="2147483944" r:id="rId6"/>
    <p:sldLayoutId id="2147483937" r:id="rId7"/>
    <p:sldLayoutId id="2147483938" r:id="rId8"/>
    <p:sldLayoutId id="2147483940" r:id="rId9"/>
    <p:sldLayoutId id="2147483945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anose="02040502050405020303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enefits.va.gov/gibill/index.asp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veterans.idaho.gov/StateBenefit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saa-vetseducation.com/Contacts.aspx" TargetMode="External"/><Relationship Id="rId13" Type="http://schemas.openxmlformats.org/officeDocument/2006/relationships/hyperlink" Target="mailto:education@veterans.Idaho.gov" TargetMode="External"/><Relationship Id="rId3" Type="http://schemas.openxmlformats.org/officeDocument/2006/relationships/hyperlink" Target="https://gibill.custhelp.va.gov/" TargetMode="External"/><Relationship Id="rId7" Type="http://schemas.openxmlformats.org/officeDocument/2006/relationships/hyperlink" Target="https://www.benefits.va.gov/gibill/school_locator.asp" TargetMode="External"/><Relationship Id="rId12" Type="http://schemas.openxmlformats.org/officeDocument/2006/relationships/hyperlink" Target="mailto:Robert.Feliciano@labor.idaho.go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a.gov/gi-bill-comparison-tool" TargetMode="External"/><Relationship Id="rId11" Type="http://schemas.openxmlformats.org/officeDocument/2006/relationships/hyperlink" Target="mailto:connies@southernidaho.org" TargetMode="External"/><Relationship Id="rId5" Type="http://schemas.openxmlformats.org/officeDocument/2006/relationships/hyperlink" Target="http://www.ebenefits.va.gov/ebenefits/homepage" TargetMode="External"/><Relationship Id="rId10" Type="http://schemas.openxmlformats.org/officeDocument/2006/relationships/hyperlink" Target="https://labor.idaho.gov/dnn/Job-Seekers/Veterans-Services" TargetMode="External"/><Relationship Id="rId4" Type="http://schemas.openxmlformats.org/officeDocument/2006/relationships/hyperlink" Target="http://www.va.gov/education/how-to-apply/" TargetMode="External"/><Relationship Id="rId9" Type="http://schemas.openxmlformats.org/officeDocument/2006/relationships/hyperlink" Target="http://www.veterans.idaho.gov/education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-5k1eBRLuc" TargetMode="External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1823" b="302"/>
          <a:stretch/>
        </p:blipFill>
        <p:spPr>
          <a:xfrm>
            <a:off x="0" y="-5280"/>
            <a:ext cx="9144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30" y="4623756"/>
            <a:ext cx="8669448" cy="1752600"/>
          </a:xfrm>
          <a:extLst/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 Bill®       </a:t>
            </a:r>
            <a:b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Idaho Overview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5123"/>
          <p:cNvSpPr>
            <a:spLocks noGrp="1" noChangeArrowheads="1"/>
          </p:cNvSpPr>
          <p:nvPr>
            <p:ph type="subTitle" idx="4294967295"/>
          </p:nvPr>
        </p:nvSpPr>
        <p:spPr>
          <a:xfrm>
            <a:off x="3657600" y="4267200"/>
            <a:ext cx="5257800" cy="1371600"/>
          </a:xfrm>
          <a:noFill/>
        </p:spPr>
        <p:txBody>
          <a:bodyPr/>
          <a:lstStyle/>
          <a:p>
            <a:pPr marL="0" indent="0" algn="r" eaLnBrk="1" hangingPunct="1">
              <a:buFont typeface="Wingdings" panose="05000000000000000000" pitchFamily="2" charset="2"/>
              <a:buNone/>
            </a:pP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 eaLnBrk="1" hangingPunct="1">
              <a:buFont typeface="Wingdings" panose="05000000000000000000" pitchFamily="2" charset="2"/>
              <a:buNone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Veterans Education Bureau Chief</a:t>
            </a:r>
          </a:p>
          <a:p>
            <a:pPr marL="0" indent="0" algn="r" eaLnBrk="1" hangingPunct="1">
              <a:buFont typeface="Wingdings" panose="05000000000000000000" pitchFamily="2" charset="2"/>
              <a:buNone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208-780-1334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324600"/>
            <a:ext cx="6781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+mn-lt"/>
              </a:rPr>
              <a:t>‘‘GI Bill® is a registered trademark of the U.S. Department of Veterans Affairs (VA). More information about education benefits offered by VA is available at the official U.S. government Web site at </a:t>
            </a:r>
            <a:r>
              <a:rPr lang="en-US" sz="1000" b="1" dirty="0">
                <a:latin typeface="+mn-lt"/>
                <a:hlinkClick r:id="rId4"/>
              </a:rPr>
              <a:t>https://www.benefits.va.gov/gibill."</a:t>
            </a:r>
            <a:endParaRPr lang="en-US" sz="1000" b="1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2943972" y="5994975"/>
            <a:ext cx="497618" cy="3296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903551" y="3616873"/>
            <a:ext cx="5334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226" name="Rectangle 3"/>
          <p:cNvSpPr txBox="1">
            <a:spLocks noChangeArrowheads="1"/>
          </p:cNvSpPr>
          <p:nvPr/>
        </p:nvSpPr>
        <p:spPr bwMode="auto">
          <a:xfrm>
            <a:off x="736797" y="1295400"/>
            <a:ext cx="770415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7950">
              <a:spcBef>
                <a:spcPts val="300"/>
              </a:spcBef>
              <a:buClr>
                <a:srgbClr val="9BBB59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>
              <a:spcBef>
                <a:spcPts val="300"/>
              </a:spcBef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Georgia" panose="02040502050405020303" pitchFamily="18" charset="0"/>
              <a:buNone/>
            </a:pPr>
            <a:r>
              <a:rPr lang="en-US" altLang="en-US" sz="2400" dirty="0">
                <a:solidFill>
                  <a:srgbClr val="1F497D"/>
                </a:solidFill>
                <a:latin typeface="Bookman Old Style" panose="02050604050505020204" pitchFamily="18" charset="0"/>
              </a:rPr>
              <a:t>Apprenticeship and On-the-Job Training </a:t>
            </a:r>
          </a:p>
        </p:txBody>
      </p:sp>
      <p:sp>
        <p:nvSpPr>
          <p:cNvPr id="52227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9BBB59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F54135-359A-4264-BAF0-A662EDA05B51}" type="slidenum">
              <a:rPr lang="en-US" altLang="en-US" sz="1800" smtClean="0">
                <a:solidFill>
                  <a:srgbClr val="FFFFFF"/>
                </a:solidFill>
                <a:latin typeface="Bookman Old Style" panose="020506040505050202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8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6175" y="1676400"/>
            <a:ext cx="2131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1F497D"/>
                </a:solidFill>
              </a:rPr>
              <a:t>Example </a:t>
            </a:r>
          </a:p>
        </p:txBody>
      </p:sp>
      <p:sp>
        <p:nvSpPr>
          <p:cNvPr id="7" name="Rectangle 6"/>
          <p:cNvSpPr/>
          <p:nvPr/>
        </p:nvSpPr>
        <p:spPr>
          <a:xfrm>
            <a:off x="2085894" y="2349311"/>
            <a:ext cx="4976853" cy="707886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1F497D"/>
                </a:solidFill>
              </a:rPr>
              <a:t>Apprenticeship w/ Company Wages Journeyman Wage is $24 / Hr.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983672"/>
              </p:ext>
            </p:extLst>
          </p:nvPr>
        </p:nvGraphicFramePr>
        <p:xfrm>
          <a:off x="457200" y="3051930"/>
          <a:ext cx="8229600" cy="3324045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426227135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85625935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36714901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903496472"/>
                    </a:ext>
                  </a:extLst>
                </a:gridCol>
              </a:tblGrid>
              <a:tr h="4614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Training Period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Apprentice Wage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VA Stipend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Monthly Total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505453"/>
                  </a:ext>
                </a:extLst>
              </a:tr>
              <a:tr h="4816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Bookman Old Style" panose="02050604050505020204" pitchFamily="18" charset="0"/>
                        </a:rPr>
                        <a:t>First six months of training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Bookman Old Style" panose="02050604050505020204" pitchFamily="18" charset="0"/>
                        </a:rPr>
                        <a:t>$12/ $1920 *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Bookman Old Style" panose="02050604050505020204" pitchFamily="18" charset="0"/>
                        </a:rPr>
                        <a:t>$1495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Bookman Old Style" panose="02050604050505020204" pitchFamily="18" charset="0"/>
                        </a:rPr>
                        <a:t>$3,415 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8612366"/>
                  </a:ext>
                </a:extLst>
              </a:tr>
              <a:tr h="4816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Bookman Old Style" panose="02050604050505020204" pitchFamily="18" charset="0"/>
                        </a:rPr>
                        <a:t>Second six months of training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Bookman Old Style" panose="02050604050505020204" pitchFamily="18" charset="0"/>
                        </a:rPr>
                        <a:t>$14 / $2240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Bookman Old Style" panose="02050604050505020204" pitchFamily="18" charset="0"/>
                        </a:rPr>
                        <a:t>$1096.70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Bookman Old Style" panose="02050604050505020204" pitchFamily="18" charset="0"/>
                        </a:rPr>
                        <a:t>$3,336.70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77832"/>
                  </a:ext>
                </a:extLst>
              </a:tr>
              <a:tr h="4816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Bookman Old Style" panose="02050604050505020204" pitchFamily="18" charset="0"/>
                        </a:rPr>
                        <a:t>Third six months of training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Bookman Old Style" panose="02050604050505020204" pitchFamily="18" charset="0"/>
                        </a:rPr>
                        <a:t>$16 / $2560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Bookman Old Style" panose="02050604050505020204" pitchFamily="18" charset="0"/>
                        </a:rPr>
                        <a:t>$697.90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Bookman Old Style" panose="02050604050505020204" pitchFamily="18" charset="0"/>
                        </a:rPr>
                        <a:t>$3,257.90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8598"/>
                  </a:ext>
                </a:extLst>
              </a:tr>
              <a:tr h="4816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Bookman Old Style" panose="02050604050505020204" pitchFamily="18" charset="0"/>
                        </a:rPr>
                        <a:t>Fourth six months of training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Bookman Old Style" panose="02050604050505020204" pitchFamily="18" charset="0"/>
                        </a:rPr>
                        <a:t>$18 / $2880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$697.90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Bookman Old Style" panose="02050604050505020204" pitchFamily="18" charset="0"/>
                        </a:rPr>
                        <a:t>$3,577.90 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592402"/>
                  </a:ext>
                </a:extLst>
              </a:tr>
              <a:tr h="4816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Bookman Old Style" panose="02050604050505020204" pitchFamily="18" charset="0"/>
                        </a:rPr>
                        <a:t>Remaining pursuit of training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Bookman Old Style" panose="02050604050505020204" pitchFamily="18" charset="0"/>
                        </a:rPr>
                        <a:t>$20 / $3200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$697.90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Bookman Old Style" panose="02050604050505020204" pitchFamily="18" charset="0"/>
                        </a:rPr>
                        <a:t>$3,897.90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520880"/>
                  </a:ext>
                </a:extLst>
              </a:tr>
              <a:tr h="4542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Bookman Old Style" panose="02050604050505020204" pitchFamily="18" charset="0"/>
                        </a:rPr>
                        <a:t>Remaining pursuit of training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Bookman Old Style" panose="02050604050505020204" pitchFamily="18" charset="0"/>
                        </a:rPr>
                        <a:t>$22/ $3520 *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$697.90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Bookman Old Style" panose="02050604050505020204" pitchFamily="18" charset="0"/>
                        </a:rPr>
                        <a:t>$4,217.90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1574315"/>
                  </a:ext>
                </a:extLst>
              </a:tr>
            </a:tbl>
          </a:graphicData>
        </a:graphic>
      </p:graphicFrame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609600" y="30480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altLang="en-US" dirty="0"/>
              <a:t>Chapter 30 – Montgomery GI Bill®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6469522"/>
            <a:ext cx="7939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1F497D"/>
                </a:solidFill>
              </a:rPr>
              <a:t>* Start at 50% of journeyman wage &amp; finish at least 85% of journeyman wage</a:t>
            </a:r>
          </a:p>
        </p:txBody>
      </p:sp>
    </p:spTree>
    <p:extLst>
      <p:ext uri="{BB962C8B-B14F-4D97-AF65-F5344CB8AC3E}">
        <p14:creationId xmlns:p14="http://schemas.microsoft.com/office/powerpoint/2010/main" val="4170689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81025" y="990600"/>
            <a:ext cx="7972425" cy="6540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rgbClr val="1F497D"/>
                </a:solidFill>
              </a:rPr>
              <a:t>Idaho Division of Veteran Services - Education</a:t>
            </a:r>
          </a:p>
        </p:txBody>
      </p:sp>
      <p:sp>
        <p:nvSpPr>
          <p:cNvPr id="14339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9BBB59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3225F45-E41C-4DD5-BD94-59F9E422EC43}" type="slidenum">
              <a:rPr lang="en-US" altLang="en-US" sz="1800" smtClean="0">
                <a:solidFill>
                  <a:srgbClr val="FFFFFF"/>
                </a:solidFill>
                <a:latin typeface="Bookman Old Style" panose="020506040505050202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8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Rectangle 1029"/>
          <p:cNvSpPr>
            <a:spLocks noChangeArrowheads="1"/>
          </p:cNvSpPr>
          <p:nvPr/>
        </p:nvSpPr>
        <p:spPr bwMode="auto">
          <a:xfrm>
            <a:off x="609600" y="2309655"/>
            <a:ext cx="8077200" cy="401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300"/>
              </a:spcBef>
              <a:buClr>
                <a:srgbClr val="9BBB59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None/>
              <a:defRPr/>
            </a:pPr>
            <a:r>
              <a:rPr lang="en-US" dirty="0">
                <a:solidFill>
                  <a:srgbClr val="1F497D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State Approving Agency (SAA)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None/>
              <a:defRPr/>
            </a:pPr>
            <a:r>
              <a:rPr lang="en-US" sz="3200" u="sng" dirty="0">
                <a:solidFill>
                  <a:srgbClr val="1F497D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Mission:</a:t>
            </a:r>
          </a:p>
          <a:p>
            <a:pPr>
              <a:buNone/>
            </a:pPr>
            <a:r>
              <a:rPr lang="en-US" sz="3200" dirty="0">
                <a:solidFill>
                  <a:srgbClr val="1F497D"/>
                </a:solidFill>
                <a:latin typeface="Bookman Old Style" panose="02050604050505020204" pitchFamily="18" charset="0"/>
              </a:rPr>
              <a:t>To assess, inspect, </a:t>
            </a:r>
            <a:r>
              <a:rPr lang="en-US" sz="3200" u="sng" dirty="0">
                <a:solidFill>
                  <a:srgbClr val="1F497D"/>
                </a:solidFill>
                <a:latin typeface="Bookman Old Style" panose="02050604050505020204" pitchFamily="18" charset="0"/>
              </a:rPr>
              <a:t>approve</a:t>
            </a:r>
            <a:r>
              <a:rPr lang="en-US" sz="3200" dirty="0">
                <a:solidFill>
                  <a:srgbClr val="1F497D"/>
                </a:solidFill>
                <a:latin typeface="Bookman Old Style" panose="02050604050505020204" pitchFamily="18" charset="0"/>
              </a:rPr>
              <a:t> and supervise </a:t>
            </a:r>
            <a:r>
              <a:rPr lang="en-US" sz="3200" u="sng" dirty="0">
                <a:solidFill>
                  <a:srgbClr val="1F497D"/>
                </a:solidFill>
                <a:latin typeface="Bookman Old Style" panose="02050604050505020204" pitchFamily="18" charset="0"/>
              </a:rPr>
              <a:t>Veteran</a:t>
            </a:r>
            <a:r>
              <a:rPr lang="en-US" sz="3200" dirty="0">
                <a:solidFill>
                  <a:srgbClr val="1F497D"/>
                </a:solidFill>
                <a:latin typeface="Bookman Old Style" panose="02050604050505020204" pitchFamily="18" charset="0"/>
              </a:rPr>
              <a:t> </a:t>
            </a:r>
            <a:r>
              <a:rPr lang="en-US" sz="3200" u="sng" dirty="0">
                <a:solidFill>
                  <a:srgbClr val="1F497D"/>
                </a:solidFill>
                <a:latin typeface="Bookman Old Style" panose="02050604050505020204" pitchFamily="18" charset="0"/>
              </a:rPr>
              <a:t>education</a:t>
            </a:r>
            <a:r>
              <a:rPr lang="en-US" sz="3200" dirty="0">
                <a:solidFill>
                  <a:srgbClr val="1F497D"/>
                </a:solidFill>
                <a:latin typeface="Bookman Old Style" panose="02050604050505020204" pitchFamily="18" charset="0"/>
              </a:rPr>
              <a:t> and </a:t>
            </a:r>
            <a:r>
              <a:rPr lang="en-US" sz="3200" u="sng" dirty="0">
                <a:solidFill>
                  <a:srgbClr val="1F497D"/>
                </a:solidFill>
                <a:latin typeface="Bookman Old Style" panose="02050604050505020204" pitchFamily="18" charset="0"/>
              </a:rPr>
              <a:t>training</a:t>
            </a:r>
            <a:r>
              <a:rPr lang="en-US" sz="3200" dirty="0">
                <a:solidFill>
                  <a:srgbClr val="1F497D"/>
                </a:solidFill>
                <a:latin typeface="Bookman Old Style" panose="02050604050505020204" pitchFamily="18" charset="0"/>
              </a:rPr>
              <a:t> programs in Idaho offered by qualified institutions of higher learning, </a:t>
            </a:r>
            <a:r>
              <a:rPr lang="en-US" sz="3200" u="sng" dirty="0">
                <a:solidFill>
                  <a:srgbClr val="1F497D"/>
                </a:solidFill>
                <a:latin typeface="Bookman Old Style" panose="02050604050505020204" pitchFamily="18" charset="0"/>
              </a:rPr>
              <a:t>training establishments </a:t>
            </a:r>
            <a:r>
              <a:rPr lang="en-US" sz="3200" dirty="0">
                <a:solidFill>
                  <a:srgbClr val="1F497D"/>
                </a:solidFill>
                <a:latin typeface="Bookman Old Style" panose="02050604050505020204" pitchFamily="18" charset="0"/>
              </a:rPr>
              <a:t>and licensing and certification agencies.</a:t>
            </a:r>
            <a:r>
              <a:rPr lang="en-US" sz="3200" dirty="0">
                <a:solidFill>
                  <a:srgbClr val="1F497D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4388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5FB58A-D198-4F4F-8C3D-40BF9E635F5E}"/>
              </a:ext>
            </a:extLst>
          </p:cNvPr>
          <p:cNvSpPr/>
          <p:nvPr/>
        </p:nvSpPr>
        <p:spPr>
          <a:xfrm>
            <a:off x="354873" y="1846218"/>
            <a:ext cx="8534400" cy="18288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84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869950"/>
            <a:ext cx="8783638" cy="6540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/>
              <a:t>How can I use my GI Bill®?</a:t>
            </a:r>
            <a:br>
              <a:rPr lang="en-US" sz="4400" dirty="0"/>
            </a:br>
            <a:r>
              <a:rPr lang="en-US" sz="4400" dirty="0"/>
              <a:t>…almost any training</a:t>
            </a:r>
          </a:p>
        </p:txBody>
      </p:sp>
      <p:sp>
        <p:nvSpPr>
          <p:cNvPr id="14339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9BBB59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3225F45-E41C-4DD5-BD94-59F9E422EC43}" type="slidenum">
              <a:rPr lang="en-US" altLang="en-US" sz="1800" smtClean="0">
                <a:solidFill>
                  <a:srgbClr val="FFFFFF"/>
                </a:solidFill>
                <a:latin typeface="Bookman Old Style" panose="020506040505050202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8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343" name="Rectangle 1029"/>
          <p:cNvSpPr>
            <a:spLocks noChangeArrowheads="1"/>
          </p:cNvSpPr>
          <p:nvPr/>
        </p:nvSpPr>
        <p:spPr bwMode="auto">
          <a:xfrm>
            <a:off x="381000" y="1981200"/>
            <a:ext cx="8534400" cy="471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ts val="300"/>
              </a:spcBef>
              <a:buClr>
                <a:srgbClr val="9BBB59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1257300" indent="-5143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CC0000"/>
              </a:buClr>
              <a:buFont typeface="Trebuchet MS" panose="020B0603020202020204" pitchFamily="34" charset="0"/>
              <a:buAutoNum type="arabicPeriod"/>
            </a:pPr>
            <a:r>
              <a:rPr lang="en-US" altLang="en-US" sz="2600" u="sng" dirty="0">
                <a:solidFill>
                  <a:srgbClr val="1F497D"/>
                </a:solidFill>
                <a:latin typeface="Bookman Old Style" panose="02050604050505020204" pitchFamily="18" charset="0"/>
              </a:rPr>
              <a:t>On-The-Job Training:</a:t>
            </a:r>
          </a:p>
          <a:p>
            <a:pPr lvl="1">
              <a:spcBef>
                <a:spcPts val="0"/>
              </a:spcBef>
              <a:buClr>
                <a:srgbClr val="CC0000"/>
              </a:buClr>
            </a:pPr>
            <a:r>
              <a:rPr lang="en-US" altLang="en-US" sz="2400" i="1" dirty="0">
                <a:solidFill>
                  <a:srgbClr val="1F497D"/>
                </a:solidFill>
                <a:latin typeface="Bookman Old Style" panose="02050604050505020204" pitchFamily="18" charset="0"/>
              </a:rPr>
              <a:t>Law Enforcement, Fire, Energy Sector, Trucking</a:t>
            </a:r>
          </a:p>
          <a:p>
            <a:pPr>
              <a:spcBef>
                <a:spcPts val="0"/>
              </a:spcBef>
              <a:buClr>
                <a:srgbClr val="CC0000"/>
              </a:buClr>
              <a:buFont typeface="+mj-lt"/>
              <a:buAutoNum type="arabicPeriod"/>
            </a:pPr>
            <a:r>
              <a:rPr lang="en-US" altLang="en-US" sz="2600" u="sng" dirty="0">
                <a:solidFill>
                  <a:srgbClr val="1F497D"/>
                </a:solidFill>
                <a:latin typeface="Bookman Old Style" panose="02050604050505020204" pitchFamily="18" charset="0"/>
              </a:rPr>
              <a:t>Apprenticeships:</a:t>
            </a:r>
          </a:p>
          <a:p>
            <a:pPr lvl="1">
              <a:spcBef>
                <a:spcPct val="20000"/>
              </a:spcBef>
              <a:buClr>
                <a:srgbClr val="CC0000"/>
              </a:buClr>
              <a:buSzPct val="100000"/>
            </a:pPr>
            <a:r>
              <a:rPr lang="en-US" altLang="en-US" sz="2400" i="1" dirty="0">
                <a:solidFill>
                  <a:srgbClr val="1F497D"/>
                </a:solidFill>
                <a:latin typeface="Bookman Old Style" panose="02050604050505020204" pitchFamily="18" charset="0"/>
              </a:rPr>
              <a:t>Electrician, Plumber, HVAC, Mechanic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Trebuchet MS" panose="020B0603020202020204" pitchFamily="34" charset="0"/>
              <a:buAutoNum type="arabicPeriod"/>
            </a:pPr>
            <a:r>
              <a:rPr lang="en-US" altLang="en-US" sz="2600" u="sng" dirty="0">
                <a:solidFill>
                  <a:srgbClr val="1F497D"/>
                </a:solidFill>
                <a:latin typeface="Bookman Old Style" panose="02050604050505020204" pitchFamily="18" charset="0"/>
              </a:rPr>
              <a:t>Non-College Degree facilities: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</a:pPr>
            <a:r>
              <a:rPr lang="en-US" altLang="en-US" sz="2400" i="1" dirty="0">
                <a:solidFill>
                  <a:srgbClr val="1F497D"/>
                </a:solidFill>
                <a:latin typeface="Bookman Old Style" panose="02050604050505020204" pitchFamily="18" charset="0"/>
              </a:rPr>
              <a:t>Truck Driving, Cosmetology, Real Estate, IT</a:t>
            </a:r>
            <a:r>
              <a:rPr lang="en-US" altLang="en-US" i="1" dirty="0">
                <a:solidFill>
                  <a:srgbClr val="1F497D"/>
                </a:solidFill>
                <a:latin typeface="Bookman Old Style" panose="020506040505050202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Trebuchet MS" panose="020B0603020202020204" pitchFamily="34" charset="0"/>
              <a:buAutoNum type="arabicPeriod"/>
            </a:pPr>
            <a:r>
              <a:rPr lang="en-US" altLang="en-US" sz="2600" u="sng" dirty="0">
                <a:solidFill>
                  <a:srgbClr val="1F497D"/>
                </a:solidFill>
                <a:latin typeface="Bookman Old Style" panose="02050604050505020204" pitchFamily="18" charset="0"/>
              </a:rPr>
              <a:t>Licensing and Certifications: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</a:pPr>
            <a:r>
              <a:rPr lang="en-US" altLang="en-US" sz="2400" i="1" dirty="0">
                <a:solidFill>
                  <a:srgbClr val="1F497D"/>
                </a:solidFill>
                <a:latin typeface="Bookman Old Style" panose="02050604050505020204" pitchFamily="18" charset="0"/>
              </a:rPr>
              <a:t>Cisco, Microsoft, CNA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Trebuchet MS" panose="020B0603020202020204" pitchFamily="34" charset="0"/>
              <a:buAutoNum type="arabicPeriod"/>
            </a:pPr>
            <a:r>
              <a:rPr lang="en-US" altLang="en-US" sz="2600" u="sng" dirty="0">
                <a:solidFill>
                  <a:srgbClr val="1F497D"/>
                </a:solidFill>
                <a:latin typeface="Bookman Old Style" panose="02050604050505020204" pitchFamily="18" charset="0"/>
              </a:rPr>
              <a:t>Institutes of Higher Learning: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</a:pPr>
            <a:r>
              <a:rPr lang="en-US" altLang="en-US" sz="2400" dirty="0">
                <a:solidFill>
                  <a:srgbClr val="1F497D"/>
                </a:solidFill>
                <a:latin typeface="Bookman Old Style" panose="02050604050505020204" pitchFamily="18" charset="0"/>
              </a:rPr>
              <a:t>Colleges and Universities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Trebuchet MS" panose="020B0603020202020204" pitchFamily="34" charset="0"/>
              <a:buAutoNum type="arabicPeriod"/>
            </a:pPr>
            <a:r>
              <a:rPr lang="en-US" altLang="en-US" sz="2600" u="sng" dirty="0">
                <a:solidFill>
                  <a:srgbClr val="1F497D"/>
                </a:solidFill>
                <a:latin typeface="Bookman Old Style" panose="02050604050505020204" pitchFamily="18" charset="0"/>
              </a:rPr>
              <a:t>Flight Schools:</a:t>
            </a:r>
          </a:p>
        </p:txBody>
      </p:sp>
    </p:spTree>
    <p:extLst>
      <p:ext uri="{BB962C8B-B14F-4D97-AF65-F5344CB8AC3E}">
        <p14:creationId xmlns:p14="http://schemas.microsoft.com/office/powerpoint/2010/main" val="520525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 txBox="1">
            <a:spLocks noChangeArrowheads="1"/>
          </p:cNvSpPr>
          <p:nvPr/>
        </p:nvSpPr>
        <p:spPr bwMode="auto">
          <a:xfrm>
            <a:off x="1074751" y="533400"/>
            <a:ext cx="7010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7950">
              <a:spcBef>
                <a:spcPts val="300"/>
              </a:spcBef>
              <a:buClr>
                <a:srgbClr val="9BBB59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>
              <a:spcBef>
                <a:spcPts val="300"/>
              </a:spcBef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Georgia" panose="02040502050405020303" pitchFamily="18" charset="0"/>
              <a:buNone/>
            </a:pPr>
            <a:r>
              <a:rPr lang="en-US" altLang="en-US" sz="3600" dirty="0">
                <a:solidFill>
                  <a:srgbClr val="1F497D"/>
                </a:solidFill>
                <a:latin typeface="+mj-lt"/>
              </a:rPr>
              <a:t>Apprenticeship and On-the-Job Training </a:t>
            </a:r>
          </a:p>
        </p:txBody>
      </p:sp>
      <p:sp>
        <p:nvSpPr>
          <p:cNvPr id="52227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9BBB59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F54135-359A-4264-BAF0-A662EDA05B51}" type="slidenum">
              <a:rPr lang="en-US" altLang="en-US" sz="1800" smtClean="0">
                <a:solidFill>
                  <a:srgbClr val="FFFFFF"/>
                </a:solidFill>
                <a:latin typeface="Bookman Old Style" panose="020506040505050202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8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2737" y="2184975"/>
            <a:ext cx="86106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srgbClr val="1F497D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rgbClr val="1F497D"/>
                </a:solidFill>
              </a:rPr>
              <a:t>Both</a:t>
            </a:r>
            <a:r>
              <a:rPr lang="en-US" sz="1400" dirty="0">
                <a:solidFill>
                  <a:srgbClr val="1F497D"/>
                </a:solidFill>
              </a:rPr>
              <a:t> on-the-job (OJT) and apprenticeship training programs are available for Veterans using their </a:t>
            </a:r>
            <a:r>
              <a:rPr lang="en-US" sz="1400" u="sng" dirty="0">
                <a:solidFill>
                  <a:srgbClr val="1F497D"/>
                </a:solidFill>
              </a:rPr>
              <a:t>VA education benefits</a:t>
            </a:r>
            <a:r>
              <a:rPr lang="en-US" sz="1400" dirty="0">
                <a:solidFill>
                  <a:srgbClr val="1F497D"/>
                </a:solidFill>
              </a:rPr>
              <a:t>, including the Post-9/11 GI Bill®. </a:t>
            </a:r>
          </a:p>
          <a:p>
            <a:endParaRPr lang="en-US" sz="1400" dirty="0">
              <a:solidFill>
                <a:srgbClr val="1F497D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F497D"/>
                </a:solidFill>
              </a:rPr>
              <a:t>These programs allow Veterans to </a:t>
            </a:r>
            <a:r>
              <a:rPr lang="en-US" sz="1400" u="sng" dirty="0">
                <a:solidFill>
                  <a:srgbClr val="1F497D"/>
                </a:solidFill>
              </a:rPr>
              <a:t>learn a trade or skill </a:t>
            </a:r>
            <a:r>
              <a:rPr lang="en-US" sz="1400" dirty="0">
                <a:solidFill>
                  <a:srgbClr val="1F497D"/>
                </a:solidFill>
              </a:rPr>
              <a:t>through training on the job participation rather than attending formal classroom instruction.</a:t>
            </a:r>
          </a:p>
          <a:p>
            <a:r>
              <a:rPr lang="en-US" sz="1400" dirty="0">
                <a:solidFill>
                  <a:srgbClr val="1F497D"/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F497D"/>
                </a:solidFill>
              </a:rPr>
              <a:t>A Veteran generally enters into a </a:t>
            </a:r>
            <a:r>
              <a:rPr lang="en-US" sz="1400" u="sng" dirty="0">
                <a:solidFill>
                  <a:srgbClr val="1F497D"/>
                </a:solidFill>
              </a:rPr>
              <a:t>training contract </a:t>
            </a:r>
            <a:r>
              <a:rPr lang="en-US" sz="1400" dirty="0">
                <a:solidFill>
                  <a:srgbClr val="1F497D"/>
                </a:solidFill>
              </a:rPr>
              <a:t>for a specific period with an employer or union, and at the end of the training period, the Veteran gains job certification or journeyman status.</a:t>
            </a:r>
          </a:p>
          <a:p>
            <a:r>
              <a:rPr lang="en-US" sz="1400" dirty="0">
                <a:solidFill>
                  <a:srgbClr val="1F497D"/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F497D"/>
                </a:solidFill>
              </a:rPr>
              <a:t>Employers generally pay a reduced OJT/apprenticeship wage (must be at least </a:t>
            </a:r>
            <a:r>
              <a:rPr lang="en-US" sz="1400" u="sng" dirty="0">
                <a:solidFill>
                  <a:srgbClr val="1F497D"/>
                </a:solidFill>
              </a:rPr>
              <a:t>50%</a:t>
            </a:r>
            <a:r>
              <a:rPr lang="en-US" sz="1400" dirty="0">
                <a:solidFill>
                  <a:srgbClr val="1F497D"/>
                </a:solidFill>
              </a:rPr>
              <a:t> of journeyman wage). Unless the training establishment is operated by a Federal, State, or local government, periodic wage increases must be granted and by the last full month of training, the wage must be at least </a:t>
            </a:r>
            <a:r>
              <a:rPr lang="en-US" sz="1400" u="sng" dirty="0">
                <a:solidFill>
                  <a:srgbClr val="1F497D"/>
                </a:solidFill>
              </a:rPr>
              <a:t>85%</a:t>
            </a:r>
            <a:r>
              <a:rPr lang="en-US" sz="1400" dirty="0">
                <a:solidFill>
                  <a:srgbClr val="1F497D"/>
                </a:solidFill>
              </a:rPr>
              <a:t> of the wage for a fully trained employee. </a:t>
            </a:r>
          </a:p>
          <a:p>
            <a:endParaRPr lang="en-US" sz="1400" dirty="0">
              <a:solidFill>
                <a:srgbClr val="1F497D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F497D"/>
                </a:solidFill>
              </a:rPr>
              <a:t>Veterans in an approved program can use their GI Bill ® benefit and receive a tax-free stipend. The Post-9/11 GI Bill® stipend is the equivalent of the </a:t>
            </a:r>
            <a:r>
              <a:rPr lang="en-US" sz="1400" u="sng" dirty="0">
                <a:solidFill>
                  <a:srgbClr val="1F497D"/>
                </a:solidFill>
              </a:rPr>
              <a:t>Monthly Housing Allowance </a:t>
            </a:r>
            <a:r>
              <a:rPr lang="en-US" sz="1400" dirty="0">
                <a:solidFill>
                  <a:srgbClr val="1F497D"/>
                </a:solidFill>
              </a:rPr>
              <a:t>(MHA) of an E-5 with dependents, which is paid in addition to the entry-level wage.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F497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8294" y="1600200"/>
            <a:ext cx="4679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1F497D"/>
                </a:solidFill>
              </a:rPr>
              <a:t>“Skills, not Degrees”</a:t>
            </a:r>
          </a:p>
        </p:txBody>
      </p:sp>
    </p:spTree>
    <p:extLst>
      <p:ext uri="{BB962C8B-B14F-4D97-AF65-F5344CB8AC3E}">
        <p14:creationId xmlns:p14="http://schemas.microsoft.com/office/powerpoint/2010/main" val="779927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2934828" y="5843016"/>
            <a:ext cx="497618" cy="3296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894407" y="3459480"/>
            <a:ext cx="5334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226" name="Rectangle 3"/>
          <p:cNvSpPr txBox="1">
            <a:spLocks noChangeArrowheads="1"/>
          </p:cNvSpPr>
          <p:nvPr/>
        </p:nvSpPr>
        <p:spPr bwMode="auto">
          <a:xfrm>
            <a:off x="736797" y="1267968"/>
            <a:ext cx="770415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7950">
              <a:spcBef>
                <a:spcPts val="300"/>
              </a:spcBef>
              <a:buClr>
                <a:srgbClr val="9BBB59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>
              <a:spcBef>
                <a:spcPts val="300"/>
              </a:spcBef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Georgia" panose="02040502050405020303" pitchFamily="18" charset="0"/>
              <a:buNone/>
            </a:pPr>
            <a:r>
              <a:rPr lang="en-US" altLang="en-US" sz="2400" dirty="0">
                <a:solidFill>
                  <a:srgbClr val="1F497D"/>
                </a:solidFill>
                <a:latin typeface="Bookman Old Style" panose="02050604050505020204" pitchFamily="18" charset="0"/>
              </a:rPr>
              <a:t>Apprenticeship and On-the-Job Training </a:t>
            </a:r>
          </a:p>
        </p:txBody>
      </p:sp>
      <p:sp>
        <p:nvSpPr>
          <p:cNvPr id="52227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9BBB59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F54135-359A-4264-BAF0-A662EDA05B51}" type="slidenum">
              <a:rPr lang="en-US" altLang="en-US" sz="1800" smtClean="0">
                <a:solidFill>
                  <a:srgbClr val="FFFFFF"/>
                </a:solidFill>
                <a:latin typeface="Bookman Old Style" panose="020506040505050202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8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6175" y="1623906"/>
            <a:ext cx="2131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1F497D"/>
                </a:solidFill>
              </a:rPr>
              <a:t>Example </a:t>
            </a:r>
          </a:p>
        </p:txBody>
      </p:sp>
      <p:sp>
        <p:nvSpPr>
          <p:cNvPr id="7" name="Rectangle 6"/>
          <p:cNvSpPr/>
          <p:nvPr/>
        </p:nvSpPr>
        <p:spPr>
          <a:xfrm>
            <a:off x="2085894" y="2194304"/>
            <a:ext cx="4976853" cy="707886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1F497D"/>
                </a:solidFill>
              </a:rPr>
              <a:t>Apprenticeship w/ Company Wages Journeyman Wage is $24 / Hr.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885728"/>
              </p:ext>
            </p:extLst>
          </p:nvPr>
        </p:nvGraphicFramePr>
        <p:xfrm>
          <a:off x="457200" y="2896923"/>
          <a:ext cx="8229600" cy="3324045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426227135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85625935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36714901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903496472"/>
                    </a:ext>
                  </a:extLst>
                </a:gridCol>
              </a:tblGrid>
              <a:tr h="4614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Training Period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Apprentice Wage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VA Stipend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Monthly Total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505453"/>
                  </a:ext>
                </a:extLst>
              </a:tr>
              <a:tr h="4816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Bookman Old Style" panose="02050604050505020204" pitchFamily="18" charset="0"/>
                        </a:rPr>
                        <a:t>First six months of training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Bookman Old Style" panose="02050604050505020204" pitchFamily="18" charset="0"/>
                        </a:rPr>
                        <a:t>$12/ $1920 *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Bookman Old Style" panose="02050604050505020204" pitchFamily="18" charset="0"/>
                        </a:rPr>
                        <a:t>$1164 / 100% of MHA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Bookman Old Style" panose="02050604050505020204" pitchFamily="18" charset="0"/>
                        </a:rPr>
                        <a:t>$3,084 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8612366"/>
                  </a:ext>
                </a:extLst>
              </a:tr>
              <a:tr h="4816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Bookman Old Style" panose="02050604050505020204" pitchFamily="18" charset="0"/>
                        </a:rPr>
                        <a:t>Second six months of training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Bookman Old Style" panose="02050604050505020204" pitchFamily="18" charset="0"/>
                        </a:rPr>
                        <a:t>$14 / $2240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Bookman Old Style" panose="02050604050505020204" pitchFamily="18" charset="0"/>
                        </a:rPr>
                        <a:t>$931 / 80% of MHA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Bookman Old Style" panose="02050604050505020204" pitchFamily="18" charset="0"/>
                        </a:rPr>
                        <a:t>$3,171 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77832"/>
                  </a:ext>
                </a:extLst>
              </a:tr>
              <a:tr h="4816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Bookman Old Style" panose="02050604050505020204" pitchFamily="18" charset="0"/>
                        </a:rPr>
                        <a:t>Third six months of training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Bookman Old Style" panose="02050604050505020204" pitchFamily="18" charset="0"/>
                        </a:rPr>
                        <a:t>$16 / $2560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Bookman Old Style" panose="02050604050505020204" pitchFamily="18" charset="0"/>
                        </a:rPr>
                        <a:t>$698 / 60% of MHA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Bookman Old Style" panose="02050604050505020204" pitchFamily="18" charset="0"/>
                        </a:rPr>
                        <a:t>$3,258 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8598"/>
                  </a:ext>
                </a:extLst>
              </a:tr>
              <a:tr h="4816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Bookman Old Style" panose="02050604050505020204" pitchFamily="18" charset="0"/>
                        </a:rPr>
                        <a:t>Fourth six months of training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Bookman Old Style" panose="02050604050505020204" pitchFamily="18" charset="0"/>
                        </a:rPr>
                        <a:t>$18 / $2880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Bookman Old Style" panose="02050604050505020204" pitchFamily="18" charset="0"/>
                        </a:rPr>
                        <a:t>$466 / 40% of MHA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Bookman Old Style" panose="02050604050505020204" pitchFamily="18" charset="0"/>
                        </a:rPr>
                        <a:t>$3,346 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592402"/>
                  </a:ext>
                </a:extLst>
              </a:tr>
              <a:tr h="4816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Bookman Old Style" panose="02050604050505020204" pitchFamily="18" charset="0"/>
                        </a:rPr>
                        <a:t>Remaining pursuit of training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Bookman Old Style" panose="02050604050505020204" pitchFamily="18" charset="0"/>
                        </a:rPr>
                        <a:t>$20 / $3200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Bookman Old Style" panose="02050604050505020204" pitchFamily="18" charset="0"/>
                        </a:rPr>
                        <a:t>$233 / 20% of MHA 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Bookman Old Style" panose="02050604050505020204" pitchFamily="18" charset="0"/>
                        </a:rPr>
                        <a:t>$3,433 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520880"/>
                  </a:ext>
                </a:extLst>
              </a:tr>
              <a:tr h="4542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Bookman Old Style" panose="02050604050505020204" pitchFamily="18" charset="0"/>
                        </a:rPr>
                        <a:t>Remaining pursuit of training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Bookman Old Style" panose="02050604050505020204" pitchFamily="18" charset="0"/>
                        </a:rPr>
                        <a:t>$22/ $3520 *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Bookman Old Style" panose="02050604050505020204" pitchFamily="18" charset="0"/>
                        </a:rPr>
                        <a:t>$233 / 20% of MHA 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Bookman Old Style" panose="02050604050505020204" pitchFamily="18" charset="0"/>
                        </a:rPr>
                        <a:t>$3,753 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1574315"/>
                  </a:ext>
                </a:extLst>
              </a:tr>
            </a:tbl>
          </a:graphicData>
        </a:graphic>
      </p:graphicFrame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425035" y="277368"/>
            <a:ext cx="428927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altLang="en-US" dirty="0"/>
              <a:t>Post 9/11 GI Bill®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6365890"/>
            <a:ext cx="7939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1F497D"/>
                </a:solidFill>
              </a:rPr>
              <a:t>* Start at 50% of journeyman wage &amp; finish at least 85% of journeyman wage</a:t>
            </a:r>
          </a:p>
        </p:txBody>
      </p:sp>
    </p:spTree>
    <p:extLst>
      <p:ext uri="{BB962C8B-B14F-4D97-AF65-F5344CB8AC3E}">
        <p14:creationId xmlns:p14="http://schemas.microsoft.com/office/powerpoint/2010/main" val="418379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80AC4-245E-45F7-BF5C-76FAC2DED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636725-F729-48B0-85C4-B4ABD0077526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1D4EA6-6766-4E44-A870-B7E4145CF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33" t="10607" r="15833" b="-1"/>
          <a:stretch/>
        </p:blipFill>
        <p:spPr>
          <a:xfrm>
            <a:off x="-266240" y="0"/>
            <a:ext cx="9678096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5440D73-BD4F-4E00-B316-CFBDC01A4E5E}"/>
              </a:ext>
            </a:extLst>
          </p:cNvPr>
          <p:cNvSpPr/>
          <p:nvPr/>
        </p:nvSpPr>
        <p:spPr>
          <a:xfrm>
            <a:off x="2419928" y="2858656"/>
            <a:ext cx="609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8E563E-0D6B-4075-A755-12ACD2BF1A3F}"/>
              </a:ext>
            </a:extLst>
          </p:cNvPr>
          <p:cNvSpPr/>
          <p:nvPr/>
        </p:nvSpPr>
        <p:spPr>
          <a:xfrm>
            <a:off x="-152400" y="974653"/>
            <a:ext cx="487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en-US" sz="1400" dirty="0">
                <a:solidFill>
                  <a:prstClr val="black"/>
                </a:solidFill>
                <a:hlinkClick r:id="rId3"/>
              </a:rPr>
              <a:t>http://veterans.idaho.gov/StateBenefits</a:t>
            </a:r>
            <a:endParaRPr lang="en-US" altLang="en-US" sz="1400" dirty="0">
              <a:solidFill>
                <a:prstClr val="black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(List of VA &amp; DOL Approved Employers in Idaho)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3E96695-0365-402A-AB14-AA0E27C323FD}"/>
              </a:ext>
            </a:extLst>
          </p:cNvPr>
          <p:cNvSpPr/>
          <p:nvPr/>
        </p:nvSpPr>
        <p:spPr>
          <a:xfrm>
            <a:off x="4477855" y="4953000"/>
            <a:ext cx="1188720" cy="9557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486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1F497D"/>
                </a:solidFill>
              </a:rPr>
              <a:t>References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783638" cy="3810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600" b="1" dirty="0">
                <a:solidFill>
                  <a:srgbClr val="1F497D"/>
                </a:solidFill>
                <a:latin typeface="Bookman Old Style" panose="02050604050505020204" pitchFamily="18" charset="0"/>
              </a:rPr>
              <a:t>Ask the VA a Question (Use this function!)</a:t>
            </a:r>
            <a:r>
              <a:rPr lang="en-US" altLang="en-US" sz="1600" dirty="0">
                <a:solidFill>
                  <a:srgbClr val="1F497D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en-US" sz="1400" dirty="0">
                <a:solidFill>
                  <a:srgbClr val="1F497D"/>
                </a:solidFill>
                <a:latin typeface="Bookman Old Style" panose="02050604050505020204" pitchFamily="18" charset="0"/>
              </a:rPr>
              <a:t>– This allows anyone to communicate directly with a VA education specialist</a:t>
            </a:r>
            <a:endParaRPr lang="en-US" altLang="en-US" sz="1400" b="1" i="1" dirty="0">
              <a:solidFill>
                <a:srgbClr val="1F497D"/>
              </a:solidFill>
              <a:latin typeface="Bookman Old Style" panose="02050604050505020204" pitchFamily="18" charset="0"/>
            </a:endParaRP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en-US" sz="1400" dirty="0">
                <a:solidFill>
                  <a:srgbClr val="002060"/>
                </a:solidFill>
                <a:latin typeface="Bookman Old Style" panose="02050604050505020204" pitchFamily="18" charset="0"/>
                <a:hlinkClick r:id="rId3"/>
              </a:rPr>
              <a:t>https://gibill.custhelp.va.gov/</a:t>
            </a:r>
            <a:r>
              <a:rPr lang="en-US" altLang="en-US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en-US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Or Call the GI Bill ® helpline @ 1-888-GIBILL-1 (442-4551) </a:t>
            </a:r>
          </a:p>
          <a:p>
            <a:pPr lvl="1" eaLnBrk="1" hangingPunct="1">
              <a:spcBef>
                <a:spcPts val="0"/>
              </a:spcBef>
              <a:defRPr/>
            </a:pPr>
            <a:endParaRPr lang="en-US" altLang="en-US" sz="1800" dirty="0">
              <a:solidFill>
                <a:srgbClr val="000066"/>
              </a:solidFill>
              <a:latin typeface="Bookman Old Style" panose="02050604050505020204" pitchFamily="18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sz="1600" b="1" dirty="0">
                <a:solidFill>
                  <a:srgbClr val="1F497D"/>
                </a:solidFill>
                <a:latin typeface="Bookman Old Style" panose="02050604050505020204" pitchFamily="18" charset="0"/>
              </a:rPr>
              <a:t>Important Websites:</a:t>
            </a:r>
          </a:p>
          <a:p>
            <a:pPr lvl="1" eaLnBrk="1" hangingPunct="1">
              <a:buClr>
                <a:srgbClr val="002060"/>
              </a:buClr>
              <a:defRPr/>
            </a:pPr>
            <a:r>
              <a:rPr lang="en-US" altLang="en-US" sz="1400" dirty="0">
                <a:solidFill>
                  <a:schemeClr val="tx1"/>
                </a:solidFill>
                <a:latin typeface="Bookman Old Style" panose="02050604050505020204" pitchFamily="18" charset="0"/>
                <a:hlinkClick r:id="rId4"/>
              </a:rPr>
              <a:t>www.va.gov/education/how-to-apply/</a:t>
            </a:r>
            <a:r>
              <a:rPr lang="en-US" altLang="en-US" sz="1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(Apply for benefits / View COE) ***</a:t>
            </a:r>
          </a:p>
          <a:p>
            <a:pPr lvl="1" eaLnBrk="1" hangingPunct="1">
              <a:buClr>
                <a:srgbClr val="002060"/>
              </a:buClr>
              <a:defRPr/>
            </a:pPr>
            <a:r>
              <a:rPr lang="en-US" altLang="en-US" sz="1400" dirty="0">
                <a:solidFill>
                  <a:schemeClr val="tx1"/>
                </a:solidFill>
                <a:latin typeface="Bookman Old Style" panose="02050604050505020204" pitchFamily="18" charset="0"/>
                <a:hlinkClick r:id="rId5"/>
              </a:rPr>
              <a:t>www.ebenefits.va.gov/ebenefits/homepage</a:t>
            </a:r>
            <a:r>
              <a:rPr lang="en-US" altLang="en-US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en-US" sz="1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(View COE)</a:t>
            </a:r>
          </a:p>
          <a:p>
            <a:pPr lvl="1" eaLnBrk="1" hangingPunct="1">
              <a:buClr>
                <a:srgbClr val="002060"/>
              </a:buClr>
              <a:defRPr/>
            </a:pPr>
            <a:r>
              <a:rPr lang="en-US" altLang="en-US" sz="1400" dirty="0">
                <a:solidFill>
                  <a:schemeClr val="tx1"/>
                </a:solidFill>
                <a:latin typeface="Bookman Old Style" panose="02050604050505020204" pitchFamily="18" charset="0"/>
                <a:hlinkClick r:id="rId6"/>
              </a:rPr>
              <a:t>www.va.gov/gi-bill-comparison-tool</a:t>
            </a:r>
            <a:r>
              <a:rPr lang="en-US" altLang="en-US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en-US" sz="1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(Learn about / Compare facilities)</a:t>
            </a:r>
            <a:endParaRPr lang="en-US" altLang="en-US" sz="1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1" eaLnBrk="1" hangingPunct="1">
              <a:buClr>
                <a:srgbClr val="002060"/>
              </a:buClr>
              <a:defRPr/>
            </a:pPr>
            <a:r>
              <a:rPr lang="en-US" altLang="en-US" sz="1400" dirty="0">
                <a:solidFill>
                  <a:schemeClr val="tx1"/>
                </a:solidFill>
                <a:latin typeface="Bookman Old Style" panose="02050604050505020204" pitchFamily="18" charset="0"/>
                <a:hlinkClick r:id="rId7"/>
              </a:rPr>
              <a:t>https://www.benefits.va.gov/gibill/school_locator.asp</a:t>
            </a:r>
            <a:endParaRPr lang="en-US" altLang="en-US" sz="1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411162" lvl="1" indent="0" eaLnBrk="1" hangingPunct="1">
              <a:buClr>
                <a:srgbClr val="002060"/>
              </a:buClr>
              <a:buNone/>
              <a:defRPr/>
            </a:pPr>
            <a:r>
              <a:rPr lang="en-US" altLang="en-US" sz="1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   </a:t>
            </a:r>
            <a:r>
              <a:rPr lang="en-US" altLang="en-US" sz="1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(Schools / VA-approved facility search w/contact information)</a:t>
            </a:r>
          </a:p>
          <a:p>
            <a:pPr lvl="1" eaLnBrk="1" hangingPunct="1">
              <a:buClr>
                <a:srgbClr val="002060"/>
              </a:buClr>
              <a:defRPr/>
            </a:pPr>
            <a:r>
              <a:rPr lang="en-US" altLang="en-US" sz="1400" dirty="0">
                <a:solidFill>
                  <a:srgbClr val="FF0000"/>
                </a:solidFill>
                <a:latin typeface="Bookman Old Style" panose="02050604050505020204" pitchFamily="18" charset="0"/>
                <a:hlinkClick r:id="rId8"/>
              </a:rPr>
              <a:t>http://www.nasaa-vetseducation.com/Contacts.aspx</a:t>
            </a:r>
            <a:r>
              <a:rPr lang="en-US" altLang="en-US" sz="14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</a:p>
          <a:p>
            <a:pPr marL="411162" lvl="1" indent="0" eaLnBrk="1" hangingPunct="1">
              <a:buClr>
                <a:srgbClr val="002060"/>
              </a:buClr>
              <a:buNone/>
              <a:defRPr/>
            </a:pPr>
            <a:r>
              <a:rPr lang="en-US" altLang="en-US" sz="1400" dirty="0">
                <a:solidFill>
                  <a:srgbClr val="FF0000"/>
                </a:solidFill>
                <a:latin typeface="Bookman Old Style" panose="02050604050505020204" pitchFamily="18" charset="0"/>
              </a:rPr>
              <a:t>    </a:t>
            </a:r>
            <a:r>
              <a:rPr lang="en-US" altLang="en-US" sz="1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(State Approving Agency)  Find the office in your state</a:t>
            </a:r>
          </a:p>
          <a:p>
            <a:pPr lvl="1" eaLnBrk="1" hangingPunct="1">
              <a:buClr>
                <a:srgbClr val="002060"/>
              </a:buClr>
              <a:defRPr/>
            </a:pPr>
            <a:r>
              <a:rPr lang="en-US" altLang="en-US" sz="1400" dirty="0">
                <a:solidFill>
                  <a:srgbClr val="0066FF"/>
                </a:solidFill>
                <a:latin typeface="Bookman Old Style" panose="02050604050505020204" pitchFamily="18" charset="0"/>
                <a:hlinkClick r:id="rId9"/>
              </a:rPr>
              <a:t>http://www.veterans.Idaho.gov/education </a:t>
            </a:r>
            <a:r>
              <a:rPr lang="en-US" altLang="en-US" sz="1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(list of Idaho VA &amp; DOL-Approved Employers)</a:t>
            </a:r>
          </a:p>
          <a:p>
            <a:pPr lvl="1" eaLnBrk="1" hangingPunct="1">
              <a:buClr>
                <a:srgbClr val="002060"/>
              </a:buClr>
              <a:defRPr/>
            </a:pPr>
            <a:r>
              <a:rPr lang="en-US" altLang="en-US" sz="1400" dirty="0">
                <a:latin typeface="Bookman Old Style" panose="02050604050505020204" pitchFamily="18" charset="0"/>
                <a:hlinkClick r:id="rId10"/>
              </a:rPr>
              <a:t>https://labor.idaho.gov/dnn/Job-Seekers/Veterans-Services</a:t>
            </a:r>
            <a:endParaRPr lang="en-US" altLang="en-US" sz="1400" dirty="0">
              <a:latin typeface="Bookman Old Style" panose="02050604050505020204" pitchFamily="18" charset="0"/>
              <a:hlinkClick r:id="rId7"/>
            </a:endParaRPr>
          </a:p>
          <a:p>
            <a:pPr marL="411162" lvl="1" indent="0" eaLnBrk="1" hangingPunct="1">
              <a:buClr>
                <a:srgbClr val="002060"/>
              </a:buClr>
              <a:buNone/>
              <a:defRPr/>
            </a:pPr>
            <a:r>
              <a:rPr lang="en-US" altLang="en-US" sz="1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endParaRPr lang="en-US" altLang="en-US" sz="1400" b="1" dirty="0">
              <a:solidFill>
                <a:srgbClr val="1F497D"/>
              </a:solidFill>
              <a:latin typeface="Bookman Old Style" panose="02050604050505020204" pitchFamily="18" charset="0"/>
            </a:endParaRPr>
          </a:p>
          <a:p>
            <a:pPr lvl="1" eaLnBrk="1" hangingPunct="1">
              <a:buClr>
                <a:srgbClr val="002060"/>
              </a:buClr>
              <a:defRPr/>
            </a:pPr>
            <a:endParaRPr lang="en-US" altLang="en-US" sz="1400" dirty="0">
              <a:solidFill>
                <a:srgbClr val="1F497D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1988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9BBB59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E53EE6-85E9-44E1-9E65-B9213B020B60}" type="slidenum">
              <a:rPr lang="en-US" altLang="en-US" sz="1800" smtClean="0">
                <a:solidFill>
                  <a:srgbClr val="FFFFFF"/>
                </a:solidFill>
                <a:latin typeface="Bookman Old Style" panose="020506040505050202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8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5280028"/>
            <a:ext cx="2057400" cy="132343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Connie Stopher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Executive Director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Southern Idaho Economic Development Organization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O: (208) 732-6459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C: (208) 934-6041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connies@southernidaho.org</a:t>
            </a:r>
            <a:endParaRPr lang="en-US" sz="1000" u="sng" dirty="0">
              <a:solidFill>
                <a:srgbClr val="0563C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2200" y="5280028"/>
            <a:ext cx="2286000" cy="132343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/>
              <a:t>Robert J Feliciano</a:t>
            </a:r>
            <a:r>
              <a:rPr lang="en-US" sz="1000" dirty="0"/>
              <a:t>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/>
              <a:t>Veterans Local Employment Representative</a:t>
            </a:r>
            <a:br>
              <a:rPr lang="en-US" sz="1000" dirty="0"/>
            </a:br>
            <a:r>
              <a:rPr lang="en-US" sz="1000" dirty="0"/>
              <a:t>Idaho Dept. of Labor</a:t>
            </a:r>
            <a:br>
              <a:rPr lang="en-US" sz="1000" dirty="0"/>
            </a:br>
            <a:r>
              <a:rPr lang="en-US" sz="1000" dirty="0"/>
              <a:t>Meridian</a:t>
            </a:r>
            <a:br>
              <a:rPr lang="en-US" sz="1000" dirty="0"/>
            </a:br>
            <a:r>
              <a:rPr lang="en-US" sz="1000" dirty="0"/>
              <a:t>208-364-7785 ext. 3624</a:t>
            </a:r>
            <a:br>
              <a:rPr lang="en-US" sz="1000" dirty="0"/>
            </a:br>
            <a:r>
              <a:rPr lang="en-US" sz="1000" dirty="0"/>
              <a:t>Fax: 208-895-8441</a:t>
            </a:r>
            <a:br>
              <a:rPr lang="en-US" sz="1000" dirty="0"/>
            </a:br>
            <a:r>
              <a:rPr lang="en-US" sz="1000" u="sng" dirty="0">
                <a:hlinkClick r:id="rId12"/>
              </a:rPr>
              <a:t>Robert.Feliciano@labor.idaho.gov</a:t>
            </a:r>
            <a:r>
              <a:rPr lang="en-US" sz="1000" dirty="0"/>
              <a:t> </a:t>
            </a:r>
            <a:endParaRPr lang="en-US" sz="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25561" y="5280028"/>
            <a:ext cx="2464278" cy="116955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en-US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altLang="en-US" sz="1000" b="1" dirty="0" bmk="">
                <a:ea typeface="Calibri" panose="020F0502020204030204" pitchFamily="34" charset="0"/>
                <a:cs typeface="Times New Roman" panose="02020603050405020304" pitchFamily="18" charset="0"/>
              </a:rPr>
              <a:t>oug Jacobson / Tonya Erhardt</a:t>
            </a:r>
            <a:endParaRPr lang="en-US" altLang="en-US" sz="1000" dirty="0"/>
          </a:p>
          <a:p>
            <a:pPr lvl="0" algn="ctr"/>
            <a:r>
              <a:rPr lang="en-US" altLang="en-US" sz="1000" dirty="0" bmk="_MailAutoSig">
                <a:ea typeface="Calibri" panose="020F0502020204030204" pitchFamily="34" charset="0"/>
                <a:cs typeface="Times New Roman" panose="02020603050405020304" pitchFamily="18" charset="0"/>
              </a:rPr>
              <a:t>Veterans Education Bureau</a:t>
            </a:r>
            <a:br>
              <a:rPr lang="en-US" altLang="en-US" sz="1000" dirty="0" bmk="_MailAutoSig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1000" dirty="0" bmk="_MailAutoSig">
                <a:ea typeface="Calibri" panose="020F0502020204030204" pitchFamily="34" charset="0"/>
                <a:cs typeface="Times New Roman" panose="02020603050405020304" pitchFamily="18" charset="0"/>
              </a:rPr>
              <a:t>Idaho Division of Veteran Services</a:t>
            </a:r>
            <a:br>
              <a:rPr lang="en-US" altLang="en-US" sz="1000" dirty="0" bmk="_MailAutoSig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1000" dirty="0" bmk="_MailAutoSig">
                <a:ea typeface="Calibri" panose="020F0502020204030204" pitchFamily="34" charset="0"/>
                <a:cs typeface="Times New Roman" panose="02020603050405020304" pitchFamily="18" charset="0"/>
              </a:rPr>
              <a:t>(State Approving Agency)</a:t>
            </a:r>
            <a:endParaRPr lang="en-US" altLang="en-US" sz="1000" dirty="0" bmk="_MailAutoSig"/>
          </a:p>
          <a:p>
            <a:pPr lvl="0" algn="ctr"/>
            <a:r>
              <a:rPr lang="en-US" altLang="en-US" sz="1000" dirty="0" bmk="_MailAutoSig">
                <a:ea typeface="Calibri" panose="020F0502020204030204" pitchFamily="34" charset="0"/>
                <a:cs typeface="Times New Roman" panose="02020603050405020304" pitchFamily="18" charset="0"/>
              </a:rPr>
              <a:t>Phone: (208) 780-1334 / 1332</a:t>
            </a:r>
            <a:br>
              <a:rPr lang="en-US" altLang="en-US" sz="1000" dirty="0" bmk="_MailAutoSig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1000" dirty="0" bmk="_MailAutoSig">
                <a:ea typeface="Calibri" panose="020F0502020204030204" pitchFamily="34" charset="0"/>
                <a:cs typeface="Times New Roman" panose="02020603050405020304" pitchFamily="18" charset="0"/>
              </a:rPr>
              <a:t>Fax: (208) 780-1331</a:t>
            </a:r>
          </a:p>
          <a:p>
            <a:pPr lvl="0" algn="ctr"/>
            <a:r>
              <a:rPr lang="en-US" altLang="en-US" sz="1000" u="sng" dirty="0" bmk="_MailAutoSig"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education@veterans.idaho.gov</a:t>
            </a:r>
            <a:endParaRPr lang="en-US" altLang="en-US" sz="1000" u="sng" dirty="0"/>
          </a:p>
        </p:txBody>
      </p:sp>
    </p:spTree>
    <p:extLst>
      <p:ext uri="{BB962C8B-B14F-4D97-AF65-F5344CB8AC3E}">
        <p14:creationId xmlns:p14="http://schemas.microsoft.com/office/powerpoint/2010/main" val="3754916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8F4E6-5A43-436C-B450-8036A281683B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1823" b="30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9019" y="2563509"/>
            <a:ext cx="1871025" cy="340477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52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48614" y="5555160"/>
            <a:ext cx="6432495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cs typeface="Arial" panose="020B0604020202020204" pitchFamily="34" charset="0"/>
              </a:rPr>
              <a:t>Thanks for your service to our Nation!</a:t>
            </a:r>
          </a:p>
        </p:txBody>
      </p:sp>
    </p:spTree>
    <p:extLst>
      <p:ext uri="{BB962C8B-B14F-4D97-AF65-F5344CB8AC3E}">
        <p14:creationId xmlns:p14="http://schemas.microsoft.com/office/powerpoint/2010/main" val="4091463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3946" y="1886866"/>
            <a:ext cx="9067800" cy="70393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  <a:t>The Missing Piece in </a:t>
            </a:r>
            <a:r>
              <a:rPr lang="en-US" sz="3600" u="sng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  <a:t>our</a:t>
            </a:r>
            <a:r>
              <a:rPr lang="en-US" sz="360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  <a:t> Talent Pipeline:</a:t>
            </a:r>
            <a:br>
              <a:rPr lang="en-US" sz="360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</a:br>
            <a:r>
              <a:rPr lang="en-US" sz="3600" u="sng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  <a:t>Veterans</a:t>
            </a:r>
            <a:br>
              <a:rPr lang="en-US" sz="2800" u="sng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</a:br>
            <a:br>
              <a:rPr lang="en-US" sz="2800" u="sng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</a:br>
            <a:r>
              <a:rPr lang="en-US" sz="2800" u="sng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  <a:t>Apprenticeships: </a:t>
            </a:r>
            <a:r>
              <a:rPr lang="en-US" sz="2800" dirty="0">
                <a:hlinkClick r:id="rId3"/>
              </a:rPr>
              <a:t>https://youtu.be/r-5k1eBRLuc</a:t>
            </a:r>
            <a:br>
              <a:rPr lang="en-US" sz="2800" dirty="0"/>
            </a:br>
            <a:br>
              <a:rPr lang="en-US" sz="280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</a:br>
            <a:br>
              <a:rPr lang="en-US" sz="280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</a:br>
            <a:r>
              <a:rPr lang="en-US" sz="280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  <a:t>  </a:t>
            </a:r>
            <a:endParaRPr lang="en-US" sz="2800" dirty="0">
              <a:ln w="0"/>
              <a:solidFill>
                <a:srgbClr val="1F497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ebuchet MS" panose="020B06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5A9139-726A-47B3-9494-2BCF9E799DC9}"/>
              </a:ext>
            </a:extLst>
          </p:cNvPr>
          <p:cNvGrpSpPr>
            <a:grpSpLocks noChangeAspect="1"/>
          </p:cNvGrpSpPr>
          <p:nvPr/>
        </p:nvGrpSpPr>
        <p:grpSpPr>
          <a:xfrm>
            <a:off x="2917135" y="5603880"/>
            <a:ext cx="3366921" cy="1025520"/>
            <a:chOff x="357074" y="1295400"/>
            <a:chExt cx="8424738" cy="291957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FC2400E-BB13-43A7-8446-40E9BCEE2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188" y="1295400"/>
              <a:ext cx="8419624" cy="2860169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16F341B3-EDC0-4319-854A-6545B5C63BDD}"/>
                </a:ext>
              </a:extLst>
            </p:cNvPr>
            <p:cNvSpPr/>
            <p:nvPr/>
          </p:nvSpPr>
          <p:spPr>
            <a:xfrm>
              <a:off x="357074" y="3124619"/>
              <a:ext cx="8424738" cy="1090352"/>
            </a:xfrm>
            <a:custGeom>
              <a:avLst/>
              <a:gdLst>
                <a:gd name="connsiteX0" fmla="*/ 0 w 8208085"/>
                <a:gd name="connsiteY0" fmla="*/ 301215 h 871370"/>
                <a:gd name="connsiteX1" fmla="*/ 1656677 w 8208085"/>
                <a:gd name="connsiteY1" fmla="*/ 0 h 871370"/>
                <a:gd name="connsiteX2" fmla="*/ 3937299 w 8208085"/>
                <a:gd name="connsiteY2" fmla="*/ 419549 h 871370"/>
                <a:gd name="connsiteX3" fmla="*/ 4389120 w 8208085"/>
                <a:gd name="connsiteY3" fmla="*/ 559398 h 871370"/>
                <a:gd name="connsiteX4" fmla="*/ 5045336 w 8208085"/>
                <a:gd name="connsiteY4" fmla="*/ 699247 h 871370"/>
                <a:gd name="connsiteX5" fmla="*/ 5895190 w 8208085"/>
                <a:gd name="connsiteY5" fmla="*/ 828339 h 871370"/>
                <a:gd name="connsiteX6" fmla="*/ 6411557 w 8208085"/>
                <a:gd name="connsiteY6" fmla="*/ 871370 h 871370"/>
                <a:gd name="connsiteX7" fmla="*/ 6831106 w 8208085"/>
                <a:gd name="connsiteY7" fmla="*/ 871370 h 871370"/>
                <a:gd name="connsiteX8" fmla="*/ 7304442 w 8208085"/>
                <a:gd name="connsiteY8" fmla="*/ 828339 h 871370"/>
                <a:gd name="connsiteX9" fmla="*/ 7896113 w 8208085"/>
                <a:gd name="connsiteY9" fmla="*/ 645459 h 871370"/>
                <a:gd name="connsiteX10" fmla="*/ 8208085 w 8208085"/>
                <a:gd name="connsiteY10" fmla="*/ 505610 h 871370"/>
                <a:gd name="connsiteX11" fmla="*/ 8186569 w 8208085"/>
                <a:gd name="connsiteY11" fmla="*/ 839097 h 871370"/>
                <a:gd name="connsiteX12" fmla="*/ 32273 w 8208085"/>
                <a:gd name="connsiteY12" fmla="*/ 817582 h 871370"/>
                <a:gd name="connsiteX13" fmla="*/ 0 w 8208085"/>
                <a:gd name="connsiteY13" fmla="*/ 301215 h 871370"/>
                <a:gd name="connsiteX0" fmla="*/ 0 w 8229599"/>
                <a:gd name="connsiteY0" fmla="*/ 301215 h 968189"/>
                <a:gd name="connsiteX1" fmla="*/ 1656677 w 8229599"/>
                <a:gd name="connsiteY1" fmla="*/ 0 h 968189"/>
                <a:gd name="connsiteX2" fmla="*/ 3937299 w 8229599"/>
                <a:gd name="connsiteY2" fmla="*/ 419549 h 968189"/>
                <a:gd name="connsiteX3" fmla="*/ 4389120 w 8229599"/>
                <a:gd name="connsiteY3" fmla="*/ 559398 h 968189"/>
                <a:gd name="connsiteX4" fmla="*/ 5045336 w 8229599"/>
                <a:gd name="connsiteY4" fmla="*/ 699247 h 968189"/>
                <a:gd name="connsiteX5" fmla="*/ 5895190 w 8229599"/>
                <a:gd name="connsiteY5" fmla="*/ 828339 h 968189"/>
                <a:gd name="connsiteX6" fmla="*/ 6411557 w 8229599"/>
                <a:gd name="connsiteY6" fmla="*/ 871370 h 968189"/>
                <a:gd name="connsiteX7" fmla="*/ 6831106 w 8229599"/>
                <a:gd name="connsiteY7" fmla="*/ 871370 h 968189"/>
                <a:gd name="connsiteX8" fmla="*/ 7304442 w 8229599"/>
                <a:gd name="connsiteY8" fmla="*/ 828339 h 968189"/>
                <a:gd name="connsiteX9" fmla="*/ 7896113 w 8229599"/>
                <a:gd name="connsiteY9" fmla="*/ 645459 h 968189"/>
                <a:gd name="connsiteX10" fmla="*/ 8208085 w 8229599"/>
                <a:gd name="connsiteY10" fmla="*/ 505610 h 968189"/>
                <a:gd name="connsiteX11" fmla="*/ 8229599 w 8229599"/>
                <a:gd name="connsiteY11" fmla="*/ 968189 h 968189"/>
                <a:gd name="connsiteX12" fmla="*/ 32273 w 8229599"/>
                <a:gd name="connsiteY12" fmla="*/ 817582 h 968189"/>
                <a:gd name="connsiteX13" fmla="*/ 0 w 8229599"/>
                <a:gd name="connsiteY13" fmla="*/ 301215 h 968189"/>
                <a:gd name="connsiteX0" fmla="*/ 0 w 8240358"/>
                <a:gd name="connsiteY0" fmla="*/ 301215 h 968189"/>
                <a:gd name="connsiteX1" fmla="*/ 1656677 w 8240358"/>
                <a:gd name="connsiteY1" fmla="*/ 0 h 968189"/>
                <a:gd name="connsiteX2" fmla="*/ 3937299 w 8240358"/>
                <a:gd name="connsiteY2" fmla="*/ 419549 h 968189"/>
                <a:gd name="connsiteX3" fmla="*/ 4389120 w 8240358"/>
                <a:gd name="connsiteY3" fmla="*/ 559398 h 968189"/>
                <a:gd name="connsiteX4" fmla="*/ 5045336 w 8240358"/>
                <a:gd name="connsiteY4" fmla="*/ 699247 h 968189"/>
                <a:gd name="connsiteX5" fmla="*/ 5895190 w 8240358"/>
                <a:gd name="connsiteY5" fmla="*/ 828339 h 968189"/>
                <a:gd name="connsiteX6" fmla="*/ 6411557 w 8240358"/>
                <a:gd name="connsiteY6" fmla="*/ 871370 h 968189"/>
                <a:gd name="connsiteX7" fmla="*/ 6831106 w 8240358"/>
                <a:gd name="connsiteY7" fmla="*/ 871370 h 968189"/>
                <a:gd name="connsiteX8" fmla="*/ 7304442 w 8240358"/>
                <a:gd name="connsiteY8" fmla="*/ 828339 h 968189"/>
                <a:gd name="connsiteX9" fmla="*/ 7896113 w 8240358"/>
                <a:gd name="connsiteY9" fmla="*/ 645459 h 968189"/>
                <a:gd name="connsiteX10" fmla="*/ 8240358 w 8240358"/>
                <a:gd name="connsiteY10" fmla="*/ 484094 h 968189"/>
                <a:gd name="connsiteX11" fmla="*/ 8229599 w 8240358"/>
                <a:gd name="connsiteY11" fmla="*/ 968189 h 968189"/>
                <a:gd name="connsiteX12" fmla="*/ 32273 w 8240358"/>
                <a:gd name="connsiteY12" fmla="*/ 817582 h 968189"/>
                <a:gd name="connsiteX13" fmla="*/ 0 w 8240358"/>
                <a:gd name="connsiteY13" fmla="*/ 301215 h 968189"/>
                <a:gd name="connsiteX0" fmla="*/ 0 w 8240358"/>
                <a:gd name="connsiteY0" fmla="*/ 301215 h 968189"/>
                <a:gd name="connsiteX1" fmla="*/ 1656677 w 8240358"/>
                <a:gd name="connsiteY1" fmla="*/ 0 h 968189"/>
                <a:gd name="connsiteX2" fmla="*/ 3937299 w 8240358"/>
                <a:gd name="connsiteY2" fmla="*/ 419549 h 968189"/>
                <a:gd name="connsiteX3" fmla="*/ 4389120 w 8240358"/>
                <a:gd name="connsiteY3" fmla="*/ 559398 h 968189"/>
                <a:gd name="connsiteX4" fmla="*/ 5045336 w 8240358"/>
                <a:gd name="connsiteY4" fmla="*/ 699247 h 968189"/>
                <a:gd name="connsiteX5" fmla="*/ 5895190 w 8240358"/>
                <a:gd name="connsiteY5" fmla="*/ 828339 h 968189"/>
                <a:gd name="connsiteX6" fmla="*/ 6411557 w 8240358"/>
                <a:gd name="connsiteY6" fmla="*/ 871370 h 968189"/>
                <a:gd name="connsiteX7" fmla="*/ 6831106 w 8240358"/>
                <a:gd name="connsiteY7" fmla="*/ 871370 h 968189"/>
                <a:gd name="connsiteX8" fmla="*/ 7304442 w 8240358"/>
                <a:gd name="connsiteY8" fmla="*/ 828339 h 968189"/>
                <a:gd name="connsiteX9" fmla="*/ 7896113 w 8240358"/>
                <a:gd name="connsiteY9" fmla="*/ 645459 h 968189"/>
                <a:gd name="connsiteX10" fmla="*/ 8240358 w 8240358"/>
                <a:gd name="connsiteY10" fmla="*/ 484094 h 968189"/>
                <a:gd name="connsiteX11" fmla="*/ 8229599 w 8240358"/>
                <a:gd name="connsiteY11" fmla="*/ 968189 h 968189"/>
                <a:gd name="connsiteX12" fmla="*/ 0 w 8240358"/>
                <a:gd name="connsiteY12" fmla="*/ 882128 h 968189"/>
                <a:gd name="connsiteX13" fmla="*/ 0 w 8240358"/>
                <a:gd name="connsiteY13" fmla="*/ 301215 h 968189"/>
                <a:gd name="connsiteX0" fmla="*/ 0 w 8240358"/>
                <a:gd name="connsiteY0" fmla="*/ 301215 h 968189"/>
                <a:gd name="connsiteX1" fmla="*/ 1656677 w 8240358"/>
                <a:gd name="connsiteY1" fmla="*/ 0 h 968189"/>
                <a:gd name="connsiteX2" fmla="*/ 3937299 w 8240358"/>
                <a:gd name="connsiteY2" fmla="*/ 419549 h 968189"/>
                <a:gd name="connsiteX3" fmla="*/ 4389120 w 8240358"/>
                <a:gd name="connsiteY3" fmla="*/ 559398 h 968189"/>
                <a:gd name="connsiteX4" fmla="*/ 5045336 w 8240358"/>
                <a:gd name="connsiteY4" fmla="*/ 699247 h 968189"/>
                <a:gd name="connsiteX5" fmla="*/ 5895190 w 8240358"/>
                <a:gd name="connsiteY5" fmla="*/ 828339 h 968189"/>
                <a:gd name="connsiteX6" fmla="*/ 6411557 w 8240358"/>
                <a:gd name="connsiteY6" fmla="*/ 871370 h 968189"/>
                <a:gd name="connsiteX7" fmla="*/ 6831106 w 8240358"/>
                <a:gd name="connsiteY7" fmla="*/ 871370 h 968189"/>
                <a:gd name="connsiteX8" fmla="*/ 7304442 w 8240358"/>
                <a:gd name="connsiteY8" fmla="*/ 828339 h 968189"/>
                <a:gd name="connsiteX9" fmla="*/ 7896113 w 8240358"/>
                <a:gd name="connsiteY9" fmla="*/ 645459 h 968189"/>
                <a:gd name="connsiteX10" fmla="*/ 8240358 w 8240358"/>
                <a:gd name="connsiteY10" fmla="*/ 484094 h 968189"/>
                <a:gd name="connsiteX11" fmla="*/ 8229599 w 8240358"/>
                <a:gd name="connsiteY11" fmla="*/ 968189 h 968189"/>
                <a:gd name="connsiteX12" fmla="*/ 0 w 8240358"/>
                <a:gd name="connsiteY12" fmla="*/ 882128 h 968189"/>
                <a:gd name="connsiteX13" fmla="*/ 0 w 8240358"/>
                <a:gd name="connsiteY13" fmla="*/ 301215 h 968189"/>
                <a:gd name="connsiteX0" fmla="*/ 0 w 8240358"/>
                <a:gd name="connsiteY0" fmla="*/ 301215 h 968189"/>
                <a:gd name="connsiteX1" fmla="*/ 1656677 w 8240358"/>
                <a:gd name="connsiteY1" fmla="*/ 0 h 968189"/>
                <a:gd name="connsiteX2" fmla="*/ 3937299 w 8240358"/>
                <a:gd name="connsiteY2" fmla="*/ 419549 h 968189"/>
                <a:gd name="connsiteX3" fmla="*/ 4389120 w 8240358"/>
                <a:gd name="connsiteY3" fmla="*/ 559398 h 968189"/>
                <a:gd name="connsiteX4" fmla="*/ 5045336 w 8240358"/>
                <a:gd name="connsiteY4" fmla="*/ 699247 h 968189"/>
                <a:gd name="connsiteX5" fmla="*/ 5895190 w 8240358"/>
                <a:gd name="connsiteY5" fmla="*/ 828339 h 968189"/>
                <a:gd name="connsiteX6" fmla="*/ 6411557 w 8240358"/>
                <a:gd name="connsiteY6" fmla="*/ 871370 h 968189"/>
                <a:gd name="connsiteX7" fmla="*/ 6831106 w 8240358"/>
                <a:gd name="connsiteY7" fmla="*/ 871370 h 968189"/>
                <a:gd name="connsiteX8" fmla="*/ 7304442 w 8240358"/>
                <a:gd name="connsiteY8" fmla="*/ 828339 h 968189"/>
                <a:gd name="connsiteX9" fmla="*/ 7896113 w 8240358"/>
                <a:gd name="connsiteY9" fmla="*/ 645459 h 968189"/>
                <a:gd name="connsiteX10" fmla="*/ 8240358 w 8240358"/>
                <a:gd name="connsiteY10" fmla="*/ 484094 h 968189"/>
                <a:gd name="connsiteX11" fmla="*/ 8229599 w 8240358"/>
                <a:gd name="connsiteY11" fmla="*/ 968189 h 968189"/>
                <a:gd name="connsiteX12" fmla="*/ 0 w 8240358"/>
                <a:gd name="connsiteY12" fmla="*/ 301215 h 968189"/>
                <a:gd name="connsiteX0" fmla="*/ 0 w 8240358"/>
                <a:gd name="connsiteY0" fmla="*/ 301215 h 970208"/>
                <a:gd name="connsiteX1" fmla="*/ 1656677 w 8240358"/>
                <a:gd name="connsiteY1" fmla="*/ 0 h 970208"/>
                <a:gd name="connsiteX2" fmla="*/ 3937299 w 8240358"/>
                <a:gd name="connsiteY2" fmla="*/ 419549 h 970208"/>
                <a:gd name="connsiteX3" fmla="*/ 4389120 w 8240358"/>
                <a:gd name="connsiteY3" fmla="*/ 559398 h 970208"/>
                <a:gd name="connsiteX4" fmla="*/ 5045336 w 8240358"/>
                <a:gd name="connsiteY4" fmla="*/ 699247 h 970208"/>
                <a:gd name="connsiteX5" fmla="*/ 5895190 w 8240358"/>
                <a:gd name="connsiteY5" fmla="*/ 828339 h 970208"/>
                <a:gd name="connsiteX6" fmla="*/ 6411557 w 8240358"/>
                <a:gd name="connsiteY6" fmla="*/ 871370 h 970208"/>
                <a:gd name="connsiteX7" fmla="*/ 6831106 w 8240358"/>
                <a:gd name="connsiteY7" fmla="*/ 871370 h 970208"/>
                <a:gd name="connsiteX8" fmla="*/ 7304442 w 8240358"/>
                <a:gd name="connsiteY8" fmla="*/ 828339 h 970208"/>
                <a:gd name="connsiteX9" fmla="*/ 7896113 w 8240358"/>
                <a:gd name="connsiteY9" fmla="*/ 645459 h 970208"/>
                <a:gd name="connsiteX10" fmla="*/ 8240358 w 8240358"/>
                <a:gd name="connsiteY10" fmla="*/ 484094 h 970208"/>
                <a:gd name="connsiteX11" fmla="*/ 8229599 w 8240358"/>
                <a:gd name="connsiteY11" fmla="*/ 968189 h 970208"/>
                <a:gd name="connsiteX12" fmla="*/ 21514 w 8240358"/>
                <a:gd name="connsiteY12" fmla="*/ 903643 h 970208"/>
                <a:gd name="connsiteX13" fmla="*/ 0 w 8240358"/>
                <a:gd name="connsiteY13" fmla="*/ 301215 h 970208"/>
                <a:gd name="connsiteX0" fmla="*/ 0 w 8240358"/>
                <a:gd name="connsiteY0" fmla="*/ 301215 h 968189"/>
                <a:gd name="connsiteX1" fmla="*/ 1656677 w 8240358"/>
                <a:gd name="connsiteY1" fmla="*/ 0 h 968189"/>
                <a:gd name="connsiteX2" fmla="*/ 3937299 w 8240358"/>
                <a:gd name="connsiteY2" fmla="*/ 419549 h 968189"/>
                <a:gd name="connsiteX3" fmla="*/ 4389120 w 8240358"/>
                <a:gd name="connsiteY3" fmla="*/ 559398 h 968189"/>
                <a:gd name="connsiteX4" fmla="*/ 5045336 w 8240358"/>
                <a:gd name="connsiteY4" fmla="*/ 699247 h 968189"/>
                <a:gd name="connsiteX5" fmla="*/ 5895190 w 8240358"/>
                <a:gd name="connsiteY5" fmla="*/ 828339 h 968189"/>
                <a:gd name="connsiteX6" fmla="*/ 6411557 w 8240358"/>
                <a:gd name="connsiteY6" fmla="*/ 871370 h 968189"/>
                <a:gd name="connsiteX7" fmla="*/ 6831106 w 8240358"/>
                <a:gd name="connsiteY7" fmla="*/ 871370 h 968189"/>
                <a:gd name="connsiteX8" fmla="*/ 7304442 w 8240358"/>
                <a:gd name="connsiteY8" fmla="*/ 828339 h 968189"/>
                <a:gd name="connsiteX9" fmla="*/ 7896113 w 8240358"/>
                <a:gd name="connsiteY9" fmla="*/ 645459 h 968189"/>
                <a:gd name="connsiteX10" fmla="*/ 8240358 w 8240358"/>
                <a:gd name="connsiteY10" fmla="*/ 484094 h 968189"/>
                <a:gd name="connsiteX11" fmla="*/ 8229599 w 8240358"/>
                <a:gd name="connsiteY11" fmla="*/ 968189 h 968189"/>
                <a:gd name="connsiteX12" fmla="*/ 21514 w 8240358"/>
                <a:gd name="connsiteY12" fmla="*/ 903643 h 968189"/>
                <a:gd name="connsiteX13" fmla="*/ 0 w 8240358"/>
                <a:gd name="connsiteY13" fmla="*/ 301215 h 968189"/>
                <a:gd name="connsiteX0" fmla="*/ 0 w 8240358"/>
                <a:gd name="connsiteY0" fmla="*/ 301215 h 968189"/>
                <a:gd name="connsiteX1" fmla="*/ 1656677 w 8240358"/>
                <a:gd name="connsiteY1" fmla="*/ 0 h 968189"/>
                <a:gd name="connsiteX2" fmla="*/ 3937299 w 8240358"/>
                <a:gd name="connsiteY2" fmla="*/ 419549 h 968189"/>
                <a:gd name="connsiteX3" fmla="*/ 4389120 w 8240358"/>
                <a:gd name="connsiteY3" fmla="*/ 559398 h 968189"/>
                <a:gd name="connsiteX4" fmla="*/ 5045336 w 8240358"/>
                <a:gd name="connsiteY4" fmla="*/ 699247 h 968189"/>
                <a:gd name="connsiteX5" fmla="*/ 5895190 w 8240358"/>
                <a:gd name="connsiteY5" fmla="*/ 828339 h 968189"/>
                <a:gd name="connsiteX6" fmla="*/ 6411557 w 8240358"/>
                <a:gd name="connsiteY6" fmla="*/ 699247 h 968189"/>
                <a:gd name="connsiteX7" fmla="*/ 6831106 w 8240358"/>
                <a:gd name="connsiteY7" fmla="*/ 871370 h 968189"/>
                <a:gd name="connsiteX8" fmla="*/ 7304442 w 8240358"/>
                <a:gd name="connsiteY8" fmla="*/ 828339 h 968189"/>
                <a:gd name="connsiteX9" fmla="*/ 7896113 w 8240358"/>
                <a:gd name="connsiteY9" fmla="*/ 645459 h 968189"/>
                <a:gd name="connsiteX10" fmla="*/ 8240358 w 8240358"/>
                <a:gd name="connsiteY10" fmla="*/ 484094 h 968189"/>
                <a:gd name="connsiteX11" fmla="*/ 8229599 w 8240358"/>
                <a:gd name="connsiteY11" fmla="*/ 968189 h 968189"/>
                <a:gd name="connsiteX12" fmla="*/ 21514 w 8240358"/>
                <a:gd name="connsiteY12" fmla="*/ 903643 h 968189"/>
                <a:gd name="connsiteX13" fmla="*/ 0 w 8240358"/>
                <a:gd name="connsiteY13" fmla="*/ 301215 h 968189"/>
                <a:gd name="connsiteX0" fmla="*/ 0 w 8240358"/>
                <a:gd name="connsiteY0" fmla="*/ 301215 h 994048"/>
                <a:gd name="connsiteX1" fmla="*/ 1656677 w 8240358"/>
                <a:gd name="connsiteY1" fmla="*/ 0 h 994048"/>
                <a:gd name="connsiteX2" fmla="*/ 3937299 w 8240358"/>
                <a:gd name="connsiteY2" fmla="*/ 419549 h 994048"/>
                <a:gd name="connsiteX3" fmla="*/ 4389120 w 8240358"/>
                <a:gd name="connsiteY3" fmla="*/ 559398 h 994048"/>
                <a:gd name="connsiteX4" fmla="*/ 5045336 w 8240358"/>
                <a:gd name="connsiteY4" fmla="*/ 699247 h 994048"/>
                <a:gd name="connsiteX5" fmla="*/ 5895190 w 8240358"/>
                <a:gd name="connsiteY5" fmla="*/ 828339 h 994048"/>
                <a:gd name="connsiteX6" fmla="*/ 6411557 w 8240358"/>
                <a:gd name="connsiteY6" fmla="*/ 699247 h 994048"/>
                <a:gd name="connsiteX7" fmla="*/ 6831106 w 8240358"/>
                <a:gd name="connsiteY7" fmla="*/ 871370 h 994048"/>
                <a:gd name="connsiteX8" fmla="*/ 7304442 w 8240358"/>
                <a:gd name="connsiteY8" fmla="*/ 828339 h 994048"/>
                <a:gd name="connsiteX9" fmla="*/ 7896113 w 8240358"/>
                <a:gd name="connsiteY9" fmla="*/ 645459 h 994048"/>
                <a:gd name="connsiteX10" fmla="*/ 8240358 w 8240358"/>
                <a:gd name="connsiteY10" fmla="*/ 484094 h 994048"/>
                <a:gd name="connsiteX11" fmla="*/ 8229599 w 8240358"/>
                <a:gd name="connsiteY11" fmla="*/ 968189 h 994048"/>
                <a:gd name="connsiteX12" fmla="*/ 5507914 w 8240358"/>
                <a:gd name="connsiteY12" fmla="*/ 946673 h 994048"/>
                <a:gd name="connsiteX13" fmla="*/ 21514 w 8240358"/>
                <a:gd name="connsiteY13" fmla="*/ 903643 h 994048"/>
                <a:gd name="connsiteX14" fmla="*/ 0 w 8240358"/>
                <a:gd name="connsiteY14" fmla="*/ 301215 h 994048"/>
                <a:gd name="connsiteX0" fmla="*/ 0 w 8240358"/>
                <a:gd name="connsiteY0" fmla="*/ 301215 h 998484"/>
                <a:gd name="connsiteX1" fmla="*/ 1656677 w 8240358"/>
                <a:gd name="connsiteY1" fmla="*/ 0 h 998484"/>
                <a:gd name="connsiteX2" fmla="*/ 3937299 w 8240358"/>
                <a:gd name="connsiteY2" fmla="*/ 419549 h 998484"/>
                <a:gd name="connsiteX3" fmla="*/ 4389120 w 8240358"/>
                <a:gd name="connsiteY3" fmla="*/ 559398 h 998484"/>
                <a:gd name="connsiteX4" fmla="*/ 5045336 w 8240358"/>
                <a:gd name="connsiteY4" fmla="*/ 699247 h 998484"/>
                <a:gd name="connsiteX5" fmla="*/ 5895190 w 8240358"/>
                <a:gd name="connsiteY5" fmla="*/ 828339 h 998484"/>
                <a:gd name="connsiteX6" fmla="*/ 6411557 w 8240358"/>
                <a:gd name="connsiteY6" fmla="*/ 699247 h 998484"/>
                <a:gd name="connsiteX7" fmla="*/ 6831106 w 8240358"/>
                <a:gd name="connsiteY7" fmla="*/ 871370 h 998484"/>
                <a:gd name="connsiteX8" fmla="*/ 7304442 w 8240358"/>
                <a:gd name="connsiteY8" fmla="*/ 828339 h 998484"/>
                <a:gd name="connsiteX9" fmla="*/ 7896113 w 8240358"/>
                <a:gd name="connsiteY9" fmla="*/ 645459 h 998484"/>
                <a:gd name="connsiteX10" fmla="*/ 8240358 w 8240358"/>
                <a:gd name="connsiteY10" fmla="*/ 484094 h 998484"/>
                <a:gd name="connsiteX11" fmla="*/ 8229599 w 8240358"/>
                <a:gd name="connsiteY11" fmla="*/ 968189 h 998484"/>
                <a:gd name="connsiteX12" fmla="*/ 5507914 w 8240358"/>
                <a:gd name="connsiteY12" fmla="*/ 946673 h 998484"/>
                <a:gd name="connsiteX13" fmla="*/ 21514 w 8240358"/>
                <a:gd name="connsiteY13" fmla="*/ 903643 h 998484"/>
                <a:gd name="connsiteX14" fmla="*/ 0 w 8240358"/>
                <a:gd name="connsiteY14" fmla="*/ 301215 h 998484"/>
                <a:gd name="connsiteX0" fmla="*/ 0 w 8240358"/>
                <a:gd name="connsiteY0" fmla="*/ 301215 h 1007809"/>
                <a:gd name="connsiteX1" fmla="*/ 1656677 w 8240358"/>
                <a:gd name="connsiteY1" fmla="*/ 0 h 1007809"/>
                <a:gd name="connsiteX2" fmla="*/ 3937299 w 8240358"/>
                <a:gd name="connsiteY2" fmla="*/ 419549 h 1007809"/>
                <a:gd name="connsiteX3" fmla="*/ 4389120 w 8240358"/>
                <a:gd name="connsiteY3" fmla="*/ 559398 h 1007809"/>
                <a:gd name="connsiteX4" fmla="*/ 5045336 w 8240358"/>
                <a:gd name="connsiteY4" fmla="*/ 699247 h 1007809"/>
                <a:gd name="connsiteX5" fmla="*/ 5895190 w 8240358"/>
                <a:gd name="connsiteY5" fmla="*/ 828339 h 1007809"/>
                <a:gd name="connsiteX6" fmla="*/ 6411557 w 8240358"/>
                <a:gd name="connsiteY6" fmla="*/ 699247 h 1007809"/>
                <a:gd name="connsiteX7" fmla="*/ 6831106 w 8240358"/>
                <a:gd name="connsiteY7" fmla="*/ 871370 h 1007809"/>
                <a:gd name="connsiteX8" fmla="*/ 7304442 w 8240358"/>
                <a:gd name="connsiteY8" fmla="*/ 828339 h 1007809"/>
                <a:gd name="connsiteX9" fmla="*/ 7896113 w 8240358"/>
                <a:gd name="connsiteY9" fmla="*/ 645459 h 1007809"/>
                <a:gd name="connsiteX10" fmla="*/ 8240358 w 8240358"/>
                <a:gd name="connsiteY10" fmla="*/ 484094 h 1007809"/>
                <a:gd name="connsiteX11" fmla="*/ 8229599 w 8240358"/>
                <a:gd name="connsiteY11" fmla="*/ 968189 h 1007809"/>
                <a:gd name="connsiteX12" fmla="*/ 21514 w 8240358"/>
                <a:gd name="connsiteY12" fmla="*/ 903643 h 1007809"/>
                <a:gd name="connsiteX13" fmla="*/ 0 w 8240358"/>
                <a:gd name="connsiteY13" fmla="*/ 301215 h 1007809"/>
                <a:gd name="connsiteX0" fmla="*/ 0 w 8240358"/>
                <a:gd name="connsiteY0" fmla="*/ 301215 h 997961"/>
                <a:gd name="connsiteX1" fmla="*/ 1656677 w 8240358"/>
                <a:gd name="connsiteY1" fmla="*/ 0 h 997961"/>
                <a:gd name="connsiteX2" fmla="*/ 3937299 w 8240358"/>
                <a:gd name="connsiteY2" fmla="*/ 419549 h 997961"/>
                <a:gd name="connsiteX3" fmla="*/ 4389120 w 8240358"/>
                <a:gd name="connsiteY3" fmla="*/ 559398 h 997961"/>
                <a:gd name="connsiteX4" fmla="*/ 5045336 w 8240358"/>
                <a:gd name="connsiteY4" fmla="*/ 699247 h 997961"/>
                <a:gd name="connsiteX5" fmla="*/ 5895190 w 8240358"/>
                <a:gd name="connsiteY5" fmla="*/ 828339 h 997961"/>
                <a:gd name="connsiteX6" fmla="*/ 6411557 w 8240358"/>
                <a:gd name="connsiteY6" fmla="*/ 699247 h 997961"/>
                <a:gd name="connsiteX7" fmla="*/ 6831106 w 8240358"/>
                <a:gd name="connsiteY7" fmla="*/ 871370 h 997961"/>
                <a:gd name="connsiteX8" fmla="*/ 7304442 w 8240358"/>
                <a:gd name="connsiteY8" fmla="*/ 828339 h 997961"/>
                <a:gd name="connsiteX9" fmla="*/ 7896113 w 8240358"/>
                <a:gd name="connsiteY9" fmla="*/ 645459 h 997961"/>
                <a:gd name="connsiteX10" fmla="*/ 8240358 w 8240358"/>
                <a:gd name="connsiteY10" fmla="*/ 484094 h 997961"/>
                <a:gd name="connsiteX11" fmla="*/ 8229599 w 8240358"/>
                <a:gd name="connsiteY11" fmla="*/ 968189 h 997961"/>
                <a:gd name="connsiteX12" fmla="*/ 21514 w 8240358"/>
                <a:gd name="connsiteY12" fmla="*/ 903643 h 997961"/>
                <a:gd name="connsiteX13" fmla="*/ 0 w 8240358"/>
                <a:gd name="connsiteY13" fmla="*/ 301215 h 997961"/>
                <a:gd name="connsiteX0" fmla="*/ 1380 w 8241738"/>
                <a:gd name="connsiteY0" fmla="*/ 301215 h 997961"/>
                <a:gd name="connsiteX1" fmla="*/ 1658057 w 8241738"/>
                <a:gd name="connsiteY1" fmla="*/ 0 h 997961"/>
                <a:gd name="connsiteX2" fmla="*/ 3938679 w 8241738"/>
                <a:gd name="connsiteY2" fmla="*/ 419549 h 997961"/>
                <a:gd name="connsiteX3" fmla="*/ 4390500 w 8241738"/>
                <a:gd name="connsiteY3" fmla="*/ 559398 h 997961"/>
                <a:gd name="connsiteX4" fmla="*/ 5046716 w 8241738"/>
                <a:gd name="connsiteY4" fmla="*/ 699247 h 997961"/>
                <a:gd name="connsiteX5" fmla="*/ 5896570 w 8241738"/>
                <a:gd name="connsiteY5" fmla="*/ 828339 h 997961"/>
                <a:gd name="connsiteX6" fmla="*/ 6412937 w 8241738"/>
                <a:gd name="connsiteY6" fmla="*/ 699247 h 997961"/>
                <a:gd name="connsiteX7" fmla="*/ 6832486 w 8241738"/>
                <a:gd name="connsiteY7" fmla="*/ 871370 h 997961"/>
                <a:gd name="connsiteX8" fmla="*/ 7305822 w 8241738"/>
                <a:gd name="connsiteY8" fmla="*/ 828339 h 997961"/>
                <a:gd name="connsiteX9" fmla="*/ 7897493 w 8241738"/>
                <a:gd name="connsiteY9" fmla="*/ 645459 h 997961"/>
                <a:gd name="connsiteX10" fmla="*/ 8241738 w 8241738"/>
                <a:gd name="connsiteY10" fmla="*/ 484094 h 997961"/>
                <a:gd name="connsiteX11" fmla="*/ 8230979 w 8241738"/>
                <a:gd name="connsiteY11" fmla="*/ 968189 h 997961"/>
                <a:gd name="connsiteX12" fmla="*/ 22894 w 8241738"/>
                <a:gd name="connsiteY12" fmla="*/ 903643 h 997961"/>
                <a:gd name="connsiteX13" fmla="*/ 1380 w 8241738"/>
                <a:gd name="connsiteY13" fmla="*/ 301215 h 997961"/>
                <a:gd name="connsiteX0" fmla="*/ 1380 w 8241738"/>
                <a:gd name="connsiteY0" fmla="*/ 301215 h 1024437"/>
                <a:gd name="connsiteX1" fmla="*/ 1658057 w 8241738"/>
                <a:gd name="connsiteY1" fmla="*/ 0 h 1024437"/>
                <a:gd name="connsiteX2" fmla="*/ 3938679 w 8241738"/>
                <a:gd name="connsiteY2" fmla="*/ 419549 h 1024437"/>
                <a:gd name="connsiteX3" fmla="*/ 4390500 w 8241738"/>
                <a:gd name="connsiteY3" fmla="*/ 559398 h 1024437"/>
                <a:gd name="connsiteX4" fmla="*/ 5046716 w 8241738"/>
                <a:gd name="connsiteY4" fmla="*/ 699247 h 1024437"/>
                <a:gd name="connsiteX5" fmla="*/ 5896570 w 8241738"/>
                <a:gd name="connsiteY5" fmla="*/ 828339 h 1024437"/>
                <a:gd name="connsiteX6" fmla="*/ 6412937 w 8241738"/>
                <a:gd name="connsiteY6" fmla="*/ 699247 h 1024437"/>
                <a:gd name="connsiteX7" fmla="*/ 6832486 w 8241738"/>
                <a:gd name="connsiteY7" fmla="*/ 871370 h 1024437"/>
                <a:gd name="connsiteX8" fmla="*/ 7305822 w 8241738"/>
                <a:gd name="connsiteY8" fmla="*/ 828339 h 1024437"/>
                <a:gd name="connsiteX9" fmla="*/ 7897493 w 8241738"/>
                <a:gd name="connsiteY9" fmla="*/ 645459 h 1024437"/>
                <a:gd name="connsiteX10" fmla="*/ 8241738 w 8241738"/>
                <a:gd name="connsiteY10" fmla="*/ 484094 h 1024437"/>
                <a:gd name="connsiteX11" fmla="*/ 8230979 w 8241738"/>
                <a:gd name="connsiteY11" fmla="*/ 1000462 h 1024437"/>
                <a:gd name="connsiteX12" fmla="*/ 22894 w 8241738"/>
                <a:gd name="connsiteY12" fmla="*/ 903643 h 1024437"/>
                <a:gd name="connsiteX13" fmla="*/ 1380 w 8241738"/>
                <a:gd name="connsiteY13" fmla="*/ 301215 h 1024437"/>
                <a:gd name="connsiteX0" fmla="*/ 1380 w 8241738"/>
                <a:gd name="connsiteY0" fmla="*/ 301215 h 1000462"/>
                <a:gd name="connsiteX1" fmla="*/ 1658057 w 8241738"/>
                <a:gd name="connsiteY1" fmla="*/ 0 h 1000462"/>
                <a:gd name="connsiteX2" fmla="*/ 3938679 w 8241738"/>
                <a:gd name="connsiteY2" fmla="*/ 419549 h 1000462"/>
                <a:gd name="connsiteX3" fmla="*/ 4390500 w 8241738"/>
                <a:gd name="connsiteY3" fmla="*/ 559398 h 1000462"/>
                <a:gd name="connsiteX4" fmla="*/ 5046716 w 8241738"/>
                <a:gd name="connsiteY4" fmla="*/ 699247 h 1000462"/>
                <a:gd name="connsiteX5" fmla="*/ 5896570 w 8241738"/>
                <a:gd name="connsiteY5" fmla="*/ 828339 h 1000462"/>
                <a:gd name="connsiteX6" fmla="*/ 6412937 w 8241738"/>
                <a:gd name="connsiteY6" fmla="*/ 699247 h 1000462"/>
                <a:gd name="connsiteX7" fmla="*/ 6832486 w 8241738"/>
                <a:gd name="connsiteY7" fmla="*/ 871370 h 1000462"/>
                <a:gd name="connsiteX8" fmla="*/ 7305822 w 8241738"/>
                <a:gd name="connsiteY8" fmla="*/ 828339 h 1000462"/>
                <a:gd name="connsiteX9" fmla="*/ 7897493 w 8241738"/>
                <a:gd name="connsiteY9" fmla="*/ 645459 h 1000462"/>
                <a:gd name="connsiteX10" fmla="*/ 8241738 w 8241738"/>
                <a:gd name="connsiteY10" fmla="*/ 484094 h 1000462"/>
                <a:gd name="connsiteX11" fmla="*/ 8230979 w 8241738"/>
                <a:gd name="connsiteY11" fmla="*/ 1000462 h 1000462"/>
                <a:gd name="connsiteX12" fmla="*/ 22894 w 8241738"/>
                <a:gd name="connsiteY12" fmla="*/ 903643 h 1000462"/>
                <a:gd name="connsiteX13" fmla="*/ 1380 w 8241738"/>
                <a:gd name="connsiteY13" fmla="*/ 301215 h 1000462"/>
                <a:gd name="connsiteX0" fmla="*/ 1380 w 8241738"/>
                <a:gd name="connsiteY0" fmla="*/ 301215 h 1000462"/>
                <a:gd name="connsiteX1" fmla="*/ 1658057 w 8241738"/>
                <a:gd name="connsiteY1" fmla="*/ 0 h 1000462"/>
                <a:gd name="connsiteX2" fmla="*/ 3938679 w 8241738"/>
                <a:gd name="connsiteY2" fmla="*/ 419549 h 1000462"/>
                <a:gd name="connsiteX3" fmla="*/ 4390500 w 8241738"/>
                <a:gd name="connsiteY3" fmla="*/ 559398 h 1000462"/>
                <a:gd name="connsiteX4" fmla="*/ 5046716 w 8241738"/>
                <a:gd name="connsiteY4" fmla="*/ 699247 h 1000462"/>
                <a:gd name="connsiteX5" fmla="*/ 5896570 w 8241738"/>
                <a:gd name="connsiteY5" fmla="*/ 828339 h 1000462"/>
                <a:gd name="connsiteX6" fmla="*/ 6412937 w 8241738"/>
                <a:gd name="connsiteY6" fmla="*/ 699247 h 1000462"/>
                <a:gd name="connsiteX7" fmla="*/ 6832486 w 8241738"/>
                <a:gd name="connsiteY7" fmla="*/ 871370 h 1000462"/>
                <a:gd name="connsiteX8" fmla="*/ 7305822 w 8241738"/>
                <a:gd name="connsiteY8" fmla="*/ 828339 h 1000462"/>
                <a:gd name="connsiteX9" fmla="*/ 7897493 w 8241738"/>
                <a:gd name="connsiteY9" fmla="*/ 645459 h 1000462"/>
                <a:gd name="connsiteX10" fmla="*/ 8241738 w 8241738"/>
                <a:gd name="connsiteY10" fmla="*/ 484094 h 1000462"/>
                <a:gd name="connsiteX11" fmla="*/ 8230979 w 8241738"/>
                <a:gd name="connsiteY11" fmla="*/ 1000462 h 1000462"/>
                <a:gd name="connsiteX12" fmla="*/ 22894 w 8241738"/>
                <a:gd name="connsiteY12" fmla="*/ 903643 h 1000462"/>
                <a:gd name="connsiteX13" fmla="*/ 1380 w 8241738"/>
                <a:gd name="connsiteY13" fmla="*/ 301215 h 1000462"/>
                <a:gd name="connsiteX0" fmla="*/ 1380 w 8241738"/>
                <a:gd name="connsiteY0" fmla="*/ 307117 h 1006364"/>
                <a:gd name="connsiteX1" fmla="*/ 1658057 w 8241738"/>
                <a:gd name="connsiteY1" fmla="*/ 5902 h 1006364"/>
                <a:gd name="connsiteX2" fmla="*/ 3938679 w 8241738"/>
                <a:gd name="connsiteY2" fmla="*/ 425451 h 1006364"/>
                <a:gd name="connsiteX3" fmla="*/ 4390500 w 8241738"/>
                <a:gd name="connsiteY3" fmla="*/ 565300 h 1006364"/>
                <a:gd name="connsiteX4" fmla="*/ 5046716 w 8241738"/>
                <a:gd name="connsiteY4" fmla="*/ 705149 h 1006364"/>
                <a:gd name="connsiteX5" fmla="*/ 5896570 w 8241738"/>
                <a:gd name="connsiteY5" fmla="*/ 834241 h 1006364"/>
                <a:gd name="connsiteX6" fmla="*/ 6412937 w 8241738"/>
                <a:gd name="connsiteY6" fmla="*/ 705149 h 1006364"/>
                <a:gd name="connsiteX7" fmla="*/ 6832486 w 8241738"/>
                <a:gd name="connsiteY7" fmla="*/ 877272 h 1006364"/>
                <a:gd name="connsiteX8" fmla="*/ 7305822 w 8241738"/>
                <a:gd name="connsiteY8" fmla="*/ 834241 h 1006364"/>
                <a:gd name="connsiteX9" fmla="*/ 7897493 w 8241738"/>
                <a:gd name="connsiteY9" fmla="*/ 651361 h 1006364"/>
                <a:gd name="connsiteX10" fmla="*/ 8241738 w 8241738"/>
                <a:gd name="connsiteY10" fmla="*/ 489996 h 1006364"/>
                <a:gd name="connsiteX11" fmla="*/ 8230979 w 8241738"/>
                <a:gd name="connsiteY11" fmla="*/ 1006364 h 1006364"/>
                <a:gd name="connsiteX12" fmla="*/ 22894 w 8241738"/>
                <a:gd name="connsiteY12" fmla="*/ 909545 h 1006364"/>
                <a:gd name="connsiteX13" fmla="*/ 1380 w 8241738"/>
                <a:gd name="connsiteY13" fmla="*/ 307117 h 1006364"/>
                <a:gd name="connsiteX0" fmla="*/ 1380 w 8241738"/>
                <a:gd name="connsiteY0" fmla="*/ 307117 h 1006364"/>
                <a:gd name="connsiteX1" fmla="*/ 1658057 w 8241738"/>
                <a:gd name="connsiteY1" fmla="*/ 5902 h 1006364"/>
                <a:gd name="connsiteX2" fmla="*/ 3938679 w 8241738"/>
                <a:gd name="connsiteY2" fmla="*/ 425451 h 1006364"/>
                <a:gd name="connsiteX3" fmla="*/ 4390500 w 8241738"/>
                <a:gd name="connsiteY3" fmla="*/ 565300 h 1006364"/>
                <a:gd name="connsiteX4" fmla="*/ 5046716 w 8241738"/>
                <a:gd name="connsiteY4" fmla="*/ 705149 h 1006364"/>
                <a:gd name="connsiteX5" fmla="*/ 5896570 w 8241738"/>
                <a:gd name="connsiteY5" fmla="*/ 834241 h 1006364"/>
                <a:gd name="connsiteX6" fmla="*/ 6412937 w 8241738"/>
                <a:gd name="connsiteY6" fmla="*/ 705149 h 1006364"/>
                <a:gd name="connsiteX7" fmla="*/ 6832486 w 8241738"/>
                <a:gd name="connsiteY7" fmla="*/ 877272 h 1006364"/>
                <a:gd name="connsiteX8" fmla="*/ 7305822 w 8241738"/>
                <a:gd name="connsiteY8" fmla="*/ 834241 h 1006364"/>
                <a:gd name="connsiteX9" fmla="*/ 7897493 w 8241738"/>
                <a:gd name="connsiteY9" fmla="*/ 651361 h 1006364"/>
                <a:gd name="connsiteX10" fmla="*/ 8241738 w 8241738"/>
                <a:gd name="connsiteY10" fmla="*/ 489996 h 1006364"/>
                <a:gd name="connsiteX11" fmla="*/ 8230979 w 8241738"/>
                <a:gd name="connsiteY11" fmla="*/ 1006364 h 1006364"/>
                <a:gd name="connsiteX12" fmla="*/ 22894 w 8241738"/>
                <a:gd name="connsiteY12" fmla="*/ 909545 h 1006364"/>
                <a:gd name="connsiteX13" fmla="*/ 1380 w 8241738"/>
                <a:gd name="connsiteY13" fmla="*/ 307117 h 1006364"/>
                <a:gd name="connsiteX0" fmla="*/ 1380 w 8241738"/>
                <a:gd name="connsiteY0" fmla="*/ 301215 h 1000462"/>
                <a:gd name="connsiteX1" fmla="*/ 1658057 w 8241738"/>
                <a:gd name="connsiteY1" fmla="*/ 0 h 1000462"/>
                <a:gd name="connsiteX2" fmla="*/ 3938679 w 8241738"/>
                <a:gd name="connsiteY2" fmla="*/ 419549 h 1000462"/>
                <a:gd name="connsiteX3" fmla="*/ 4390500 w 8241738"/>
                <a:gd name="connsiteY3" fmla="*/ 559398 h 1000462"/>
                <a:gd name="connsiteX4" fmla="*/ 5046716 w 8241738"/>
                <a:gd name="connsiteY4" fmla="*/ 699247 h 1000462"/>
                <a:gd name="connsiteX5" fmla="*/ 5896570 w 8241738"/>
                <a:gd name="connsiteY5" fmla="*/ 828339 h 1000462"/>
                <a:gd name="connsiteX6" fmla="*/ 6412937 w 8241738"/>
                <a:gd name="connsiteY6" fmla="*/ 699247 h 1000462"/>
                <a:gd name="connsiteX7" fmla="*/ 6832486 w 8241738"/>
                <a:gd name="connsiteY7" fmla="*/ 871370 h 1000462"/>
                <a:gd name="connsiteX8" fmla="*/ 7305822 w 8241738"/>
                <a:gd name="connsiteY8" fmla="*/ 828339 h 1000462"/>
                <a:gd name="connsiteX9" fmla="*/ 7897493 w 8241738"/>
                <a:gd name="connsiteY9" fmla="*/ 645459 h 1000462"/>
                <a:gd name="connsiteX10" fmla="*/ 8241738 w 8241738"/>
                <a:gd name="connsiteY10" fmla="*/ 484094 h 1000462"/>
                <a:gd name="connsiteX11" fmla="*/ 8230979 w 8241738"/>
                <a:gd name="connsiteY11" fmla="*/ 1000462 h 1000462"/>
                <a:gd name="connsiteX12" fmla="*/ 22894 w 8241738"/>
                <a:gd name="connsiteY12" fmla="*/ 903643 h 1000462"/>
                <a:gd name="connsiteX13" fmla="*/ 1380 w 8241738"/>
                <a:gd name="connsiteY13" fmla="*/ 301215 h 1000462"/>
                <a:gd name="connsiteX0" fmla="*/ 1380 w 8241738"/>
                <a:gd name="connsiteY0" fmla="*/ 301215 h 1000462"/>
                <a:gd name="connsiteX1" fmla="*/ 1658057 w 8241738"/>
                <a:gd name="connsiteY1" fmla="*/ 0 h 1000462"/>
                <a:gd name="connsiteX2" fmla="*/ 3938679 w 8241738"/>
                <a:gd name="connsiteY2" fmla="*/ 419549 h 1000462"/>
                <a:gd name="connsiteX3" fmla="*/ 4390500 w 8241738"/>
                <a:gd name="connsiteY3" fmla="*/ 559398 h 1000462"/>
                <a:gd name="connsiteX4" fmla="*/ 5046716 w 8241738"/>
                <a:gd name="connsiteY4" fmla="*/ 699247 h 1000462"/>
                <a:gd name="connsiteX5" fmla="*/ 5896570 w 8241738"/>
                <a:gd name="connsiteY5" fmla="*/ 828339 h 1000462"/>
                <a:gd name="connsiteX6" fmla="*/ 6412937 w 8241738"/>
                <a:gd name="connsiteY6" fmla="*/ 699247 h 1000462"/>
                <a:gd name="connsiteX7" fmla="*/ 6832486 w 8241738"/>
                <a:gd name="connsiteY7" fmla="*/ 871370 h 1000462"/>
                <a:gd name="connsiteX8" fmla="*/ 7305822 w 8241738"/>
                <a:gd name="connsiteY8" fmla="*/ 828339 h 1000462"/>
                <a:gd name="connsiteX9" fmla="*/ 7897493 w 8241738"/>
                <a:gd name="connsiteY9" fmla="*/ 645459 h 1000462"/>
                <a:gd name="connsiteX10" fmla="*/ 8241738 w 8241738"/>
                <a:gd name="connsiteY10" fmla="*/ 484094 h 1000462"/>
                <a:gd name="connsiteX11" fmla="*/ 8230979 w 8241738"/>
                <a:gd name="connsiteY11" fmla="*/ 1000462 h 1000462"/>
                <a:gd name="connsiteX12" fmla="*/ 22894 w 8241738"/>
                <a:gd name="connsiteY12" fmla="*/ 903643 h 1000462"/>
                <a:gd name="connsiteX13" fmla="*/ 1380 w 8241738"/>
                <a:gd name="connsiteY13" fmla="*/ 301215 h 1000462"/>
                <a:gd name="connsiteX0" fmla="*/ 1380 w 8241738"/>
                <a:gd name="connsiteY0" fmla="*/ 301215 h 1000462"/>
                <a:gd name="connsiteX1" fmla="*/ 1658057 w 8241738"/>
                <a:gd name="connsiteY1" fmla="*/ 0 h 1000462"/>
                <a:gd name="connsiteX2" fmla="*/ 3938679 w 8241738"/>
                <a:gd name="connsiteY2" fmla="*/ 419549 h 1000462"/>
                <a:gd name="connsiteX3" fmla="*/ 4390500 w 8241738"/>
                <a:gd name="connsiteY3" fmla="*/ 559398 h 1000462"/>
                <a:gd name="connsiteX4" fmla="*/ 5046716 w 8241738"/>
                <a:gd name="connsiteY4" fmla="*/ 699247 h 1000462"/>
                <a:gd name="connsiteX5" fmla="*/ 5896570 w 8241738"/>
                <a:gd name="connsiteY5" fmla="*/ 828339 h 1000462"/>
                <a:gd name="connsiteX6" fmla="*/ 6412937 w 8241738"/>
                <a:gd name="connsiteY6" fmla="*/ 699247 h 1000462"/>
                <a:gd name="connsiteX7" fmla="*/ 6832486 w 8241738"/>
                <a:gd name="connsiteY7" fmla="*/ 871370 h 1000462"/>
                <a:gd name="connsiteX8" fmla="*/ 7305822 w 8241738"/>
                <a:gd name="connsiteY8" fmla="*/ 828339 h 1000462"/>
                <a:gd name="connsiteX9" fmla="*/ 7897493 w 8241738"/>
                <a:gd name="connsiteY9" fmla="*/ 645459 h 1000462"/>
                <a:gd name="connsiteX10" fmla="*/ 8241738 w 8241738"/>
                <a:gd name="connsiteY10" fmla="*/ 484094 h 1000462"/>
                <a:gd name="connsiteX11" fmla="*/ 8230979 w 8241738"/>
                <a:gd name="connsiteY11" fmla="*/ 1000462 h 1000462"/>
                <a:gd name="connsiteX12" fmla="*/ 22894 w 8241738"/>
                <a:gd name="connsiteY12" fmla="*/ 903643 h 1000462"/>
                <a:gd name="connsiteX13" fmla="*/ 1380 w 8241738"/>
                <a:gd name="connsiteY13" fmla="*/ 301215 h 1000462"/>
                <a:gd name="connsiteX0" fmla="*/ 1380 w 8241738"/>
                <a:gd name="connsiteY0" fmla="*/ 301215 h 1000462"/>
                <a:gd name="connsiteX1" fmla="*/ 1658057 w 8241738"/>
                <a:gd name="connsiteY1" fmla="*/ 0 h 1000462"/>
                <a:gd name="connsiteX2" fmla="*/ 3938679 w 8241738"/>
                <a:gd name="connsiteY2" fmla="*/ 419549 h 1000462"/>
                <a:gd name="connsiteX3" fmla="*/ 4390500 w 8241738"/>
                <a:gd name="connsiteY3" fmla="*/ 559398 h 1000462"/>
                <a:gd name="connsiteX4" fmla="*/ 5046716 w 8241738"/>
                <a:gd name="connsiteY4" fmla="*/ 699247 h 1000462"/>
                <a:gd name="connsiteX5" fmla="*/ 5896570 w 8241738"/>
                <a:gd name="connsiteY5" fmla="*/ 828339 h 1000462"/>
                <a:gd name="connsiteX6" fmla="*/ 6412937 w 8241738"/>
                <a:gd name="connsiteY6" fmla="*/ 699247 h 1000462"/>
                <a:gd name="connsiteX7" fmla="*/ 6832486 w 8241738"/>
                <a:gd name="connsiteY7" fmla="*/ 871370 h 1000462"/>
                <a:gd name="connsiteX8" fmla="*/ 7305822 w 8241738"/>
                <a:gd name="connsiteY8" fmla="*/ 828339 h 1000462"/>
                <a:gd name="connsiteX9" fmla="*/ 7897493 w 8241738"/>
                <a:gd name="connsiteY9" fmla="*/ 645459 h 1000462"/>
                <a:gd name="connsiteX10" fmla="*/ 8241738 w 8241738"/>
                <a:gd name="connsiteY10" fmla="*/ 484094 h 1000462"/>
                <a:gd name="connsiteX11" fmla="*/ 8230979 w 8241738"/>
                <a:gd name="connsiteY11" fmla="*/ 1000462 h 1000462"/>
                <a:gd name="connsiteX12" fmla="*/ 22894 w 8241738"/>
                <a:gd name="connsiteY12" fmla="*/ 903643 h 1000462"/>
                <a:gd name="connsiteX13" fmla="*/ 1380 w 8241738"/>
                <a:gd name="connsiteY13" fmla="*/ 301215 h 1000462"/>
                <a:gd name="connsiteX0" fmla="*/ 1380 w 8241738"/>
                <a:gd name="connsiteY0" fmla="*/ 301215 h 1000462"/>
                <a:gd name="connsiteX1" fmla="*/ 1658057 w 8241738"/>
                <a:gd name="connsiteY1" fmla="*/ 0 h 1000462"/>
                <a:gd name="connsiteX2" fmla="*/ 3938679 w 8241738"/>
                <a:gd name="connsiteY2" fmla="*/ 419549 h 1000462"/>
                <a:gd name="connsiteX3" fmla="*/ 4390500 w 8241738"/>
                <a:gd name="connsiteY3" fmla="*/ 559398 h 1000462"/>
                <a:gd name="connsiteX4" fmla="*/ 5046716 w 8241738"/>
                <a:gd name="connsiteY4" fmla="*/ 699247 h 1000462"/>
                <a:gd name="connsiteX5" fmla="*/ 5896570 w 8241738"/>
                <a:gd name="connsiteY5" fmla="*/ 828339 h 1000462"/>
                <a:gd name="connsiteX6" fmla="*/ 6412937 w 8241738"/>
                <a:gd name="connsiteY6" fmla="*/ 903642 h 1000462"/>
                <a:gd name="connsiteX7" fmla="*/ 6832486 w 8241738"/>
                <a:gd name="connsiteY7" fmla="*/ 871370 h 1000462"/>
                <a:gd name="connsiteX8" fmla="*/ 7305822 w 8241738"/>
                <a:gd name="connsiteY8" fmla="*/ 828339 h 1000462"/>
                <a:gd name="connsiteX9" fmla="*/ 7897493 w 8241738"/>
                <a:gd name="connsiteY9" fmla="*/ 645459 h 1000462"/>
                <a:gd name="connsiteX10" fmla="*/ 8241738 w 8241738"/>
                <a:gd name="connsiteY10" fmla="*/ 484094 h 1000462"/>
                <a:gd name="connsiteX11" fmla="*/ 8230979 w 8241738"/>
                <a:gd name="connsiteY11" fmla="*/ 1000462 h 1000462"/>
                <a:gd name="connsiteX12" fmla="*/ 22894 w 8241738"/>
                <a:gd name="connsiteY12" fmla="*/ 903643 h 1000462"/>
                <a:gd name="connsiteX13" fmla="*/ 1380 w 8241738"/>
                <a:gd name="connsiteY13" fmla="*/ 301215 h 1000462"/>
                <a:gd name="connsiteX0" fmla="*/ 1380 w 8241738"/>
                <a:gd name="connsiteY0" fmla="*/ 301215 h 1000462"/>
                <a:gd name="connsiteX1" fmla="*/ 1658057 w 8241738"/>
                <a:gd name="connsiteY1" fmla="*/ 0 h 1000462"/>
                <a:gd name="connsiteX2" fmla="*/ 3938679 w 8241738"/>
                <a:gd name="connsiteY2" fmla="*/ 419549 h 1000462"/>
                <a:gd name="connsiteX3" fmla="*/ 4390500 w 8241738"/>
                <a:gd name="connsiteY3" fmla="*/ 559398 h 1000462"/>
                <a:gd name="connsiteX4" fmla="*/ 5046716 w 8241738"/>
                <a:gd name="connsiteY4" fmla="*/ 699247 h 1000462"/>
                <a:gd name="connsiteX5" fmla="*/ 5896570 w 8241738"/>
                <a:gd name="connsiteY5" fmla="*/ 828339 h 1000462"/>
                <a:gd name="connsiteX6" fmla="*/ 6412937 w 8241738"/>
                <a:gd name="connsiteY6" fmla="*/ 871369 h 1000462"/>
                <a:gd name="connsiteX7" fmla="*/ 6832486 w 8241738"/>
                <a:gd name="connsiteY7" fmla="*/ 871370 h 1000462"/>
                <a:gd name="connsiteX8" fmla="*/ 7305822 w 8241738"/>
                <a:gd name="connsiteY8" fmla="*/ 828339 h 1000462"/>
                <a:gd name="connsiteX9" fmla="*/ 7897493 w 8241738"/>
                <a:gd name="connsiteY9" fmla="*/ 645459 h 1000462"/>
                <a:gd name="connsiteX10" fmla="*/ 8241738 w 8241738"/>
                <a:gd name="connsiteY10" fmla="*/ 484094 h 1000462"/>
                <a:gd name="connsiteX11" fmla="*/ 8230979 w 8241738"/>
                <a:gd name="connsiteY11" fmla="*/ 1000462 h 1000462"/>
                <a:gd name="connsiteX12" fmla="*/ 22894 w 8241738"/>
                <a:gd name="connsiteY12" fmla="*/ 903643 h 1000462"/>
                <a:gd name="connsiteX13" fmla="*/ 1380 w 8241738"/>
                <a:gd name="connsiteY13" fmla="*/ 301215 h 1000462"/>
                <a:gd name="connsiteX0" fmla="*/ 1380 w 8241738"/>
                <a:gd name="connsiteY0" fmla="*/ 301215 h 1000462"/>
                <a:gd name="connsiteX1" fmla="*/ 1658057 w 8241738"/>
                <a:gd name="connsiteY1" fmla="*/ 0 h 1000462"/>
                <a:gd name="connsiteX2" fmla="*/ 3938679 w 8241738"/>
                <a:gd name="connsiteY2" fmla="*/ 419549 h 1000462"/>
                <a:gd name="connsiteX3" fmla="*/ 4390500 w 8241738"/>
                <a:gd name="connsiteY3" fmla="*/ 559398 h 1000462"/>
                <a:gd name="connsiteX4" fmla="*/ 5046716 w 8241738"/>
                <a:gd name="connsiteY4" fmla="*/ 699247 h 1000462"/>
                <a:gd name="connsiteX5" fmla="*/ 5896570 w 8241738"/>
                <a:gd name="connsiteY5" fmla="*/ 828339 h 1000462"/>
                <a:gd name="connsiteX6" fmla="*/ 6412937 w 8241738"/>
                <a:gd name="connsiteY6" fmla="*/ 849854 h 1000462"/>
                <a:gd name="connsiteX7" fmla="*/ 6832486 w 8241738"/>
                <a:gd name="connsiteY7" fmla="*/ 871370 h 1000462"/>
                <a:gd name="connsiteX8" fmla="*/ 7305822 w 8241738"/>
                <a:gd name="connsiteY8" fmla="*/ 828339 h 1000462"/>
                <a:gd name="connsiteX9" fmla="*/ 7897493 w 8241738"/>
                <a:gd name="connsiteY9" fmla="*/ 645459 h 1000462"/>
                <a:gd name="connsiteX10" fmla="*/ 8241738 w 8241738"/>
                <a:gd name="connsiteY10" fmla="*/ 484094 h 1000462"/>
                <a:gd name="connsiteX11" fmla="*/ 8230979 w 8241738"/>
                <a:gd name="connsiteY11" fmla="*/ 1000462 h 1000462"/>
                <a:gd name="connsiteX12" fmla="*/ 22894 w 8241738"/>
                <a:gd name="connsiteY12" fmla="*/ 903643 h 1000462"/>
                <a:gd name="connsiteX13" fmla="*/ 1380 w 8241738"/>
                <a:gd name="connsiteY13" fmla="*/ 301215 h 1000462"/>
                <a:gd name="connsiteX0" fmla="*/ 1380 w 8241738"/>
                <a:gd name="connsiteY0" fmla="*/ 301215 h 1000462"/>
                <a:gd name="connsiteX1" fmla="*/ 1658057 w 8241738"/>
                <a:gd name="connsiteY1" fmla="*/ 0 h 1000462"/>
                <a:gd name="connsiteX2" fmla="*/ 3938679 w 8241738"/>
                <a:gd name="connsiteY2" fmla="*/ 419549 h 1000462"/>
                <a:gd name="connsiteX3" fmla="*/ 4390500 w 8241738"/>
                <a:gd name="connsiteY3" fmla="*/ 559398 h 1000462"/>
                <a:gd name="connsiteX4" fmla="*/ 5046716 w 8241738"/>
                <a:gd name="connsiteY4" fmla="*/ 699247 h 1000462"/>
                <a:gd name="connsiteX5" fmla="*/ 5896570 w 8241738"/>
                <a:gd name="connsiteY5" fmla="*/ 828339 h 1000462"/>
                <a:gd name="connsiteX6" fmla="*/ 6412937 w 8241738"/>
                <a:gd name="connsiteY6" fmla="*/ 849854 h 1000462"/>
                <a:gd name="connsiteX7" fmla="*/ 6918547 w 8241738"/>
                <a:gd name="connsiteY7" fmla="*/ 860612 h 1000462"/>
                <a:gd name="connsiteX8" fmla="*/ 7305822 w 8241738"/>
                <a:gd name="connsiteY8" fmla="*/ 828339 h 1000462"/>
                <a:gd name="connsiteX9" fmla="*/ 7897493 w 8241738"/>
                <a:gd name="connsiteY9" fmla="*/ 645459 h 1000462"/>
                <a:gd name="connsiteX10" fmla="*/ 8241738 w 8241738"/>
                <a:gd name="connsiteY10" fmla="*/ 484094 h 1000462"/>
                <a:gd name="connsiteX11" fmla="*/ 8230979 w 8241738"/>
                <a:gd name="connsiteY11" fmla="*/ 1000462 h 1000462"/>
                <a:gd name="connsiteX12" fmla="*/ 22894 w 8241738"/>
                <a:gd name="connsiteY12" fmla="*/ 903643 h 1000462"/>
                <a:gd name="connsiteX13" fmla="*/ 1380 w 8241738"/>
                <a:gd name="connsiteY13" fmla="*/ 301215 h 1000462"/>
                <a:gd name="connsiteX0" fmla="*/ 1380 w 8241738"/>
                <a:gd name="connsiteY0" fmla="*/ 301215 h 1000462"/>
                <a:gd name="connsiteX1" fmla="*/ 1658057 w 8241738"/>
                <a:gd name="connsiteY1" fmla="*/ 0 h 1000462"/>
                <a:gd name="connsiteX2" fmla="*/ 3938679 w 8241738"/>
                <a:gd name="connsiteY2" fmla="*/ 419549 h 1000462"/>
                <a:gd name="connsiteX3" fmla="*/ 4390500 w 8241738"/>
                <a:gd name="connsiteY3" fmla="*/ 559398 h 1000462"/>
                <a:gd name="connsiteX4" fmla="*/ 5046716 w 8241738"/>
                <a:gd name="connsiteY4" fmla="*/ 699247 h 1000462"/>
                <a:gd name="connsiteX5" fmla="*/ 5896570 w 8241738"/>
                <a:gd name="connsiteY5" fmla="*/ 828339 h 1000462"/>
                <a:gd name="connsiteX6" fmla="*/ 6412937 w 8241738"/>
                <a:gd name="connsiteY6" fmla="*/ 849854 h 1000462"/>
                <a:gd name="connsiteX7" fmla="*/ 6918547 w 8241738"/>
                <a:gd name="connsiteY7" fmla="*/ 860612 h 1000462"/>
                <a:gd name="connsiteX8" fmla="*/ 7370368 w 8241738"/>
                <a:gd name="connsiteY8" fmla="*/ 785308 h 1000462"/>
                <a:gd name="connsiteX9" fmla="*/ 7897493 w 8241738"/>
                <a:gd name="connsiteY9" fmla="*/ 645459 h 1000462"/>
                <a:gd name="connsiteX10" fmla="*/ 8241738 w 8241738"/>
                <a:gd name="connsiteY10" fmla="*/ 484094 h 1000462"/>
                <a:gd name="connsiteX11" fmla="*/ 8230979 w 8241738"/>
                <a:gd name="connsiteY11" fmla="*/ 1000462 h 1000462"/>
                <a:gd name="connsiteX12" fmla="*/ 22894 w 8241738"/>
                <a:gd name="connsiteY12" fmla="*/ 903643 h 1000462"/>
                <a:gd name="connsiteX13" fmla="*/ 1380 w 8241738"/>
                <a:gd name="connsiteY13" fmla="*/ 301215 h 1000462"/>
                <a:gd name="connsiteX0" fmla="*/ 1380 w 8241738"/>
                <a:gd name="connsiteY0" fmla="*/ 301215 h 1000462"/>
                <a:gd name="connsiteX1" fmla="*/ 1658057 w 8241738"/>
                <a:gd name="connsiteY1" fmla="*/ 0 h 1000462"/>
                <a:gd name="connsiteX2" fmla="*/ 3938679 w 8241738"/>
                <a:gd name="connsiteY2" fmla="*/ 419549 h 1000462"/>
                <a:gd name="connsiteX3" fmla="*/ 4390500 w 8241738"/>
                <a:gd name="connsiteY3" fmla="*/ 559398 h 1000462"/>
                <a:gd name="connsiteX4" fmla="*/ 5046716 w 8241738"/>
                <a:gd name="connsiteY4" fmla="*/ 699247 h 1000462"/>
                <a:gd name="connsiteX5" fmla="*/ 5896570 w 8241738"/>
                <a:gd name="connsiteY5" fmla="*/ 828339 h 1000462"/>
                <a:gd name="connsiteX6" fmla="*/ 6412937 w 8241738"/>
                <a:gd name="connsiteY6" fmla="*/ 849854 h 1000462"/>
                <a:gd name="connsiteX7" fmla="*/ 6864758 w 8241738"/>
                <a:gd name="connsiteY7" fmla="*/ 860612 h 1000462"/>
                <a:gd name="connsiteX8" fmla="*/ 7370368 w 8241738"/>
                <a:gd name="connsiteY8" fmla="*/ 785308 h 1000462"/>
                <a:gd name="connsiteX9" fmla="*/ 7897493 w 8241738"/>
                <a:gd name="connsiteY9" fmla="*/ 645459 h 1000462"/>
                <a:gd name="connsiteX10" fmla="*/ 8241738 w 8241738"/>
                <a:gd name="connsiteY10" fmla="*/ 484094 h 1000462"/>
                <a:gd name="connsiteX11" fmla="*/ 8230979 w 8241738"/>
                <a:gd name="connsiteY11" fmla="*/ 1000462 h 1000462"/>
                <a:gd name="connsiteX12" fmla="*/ 22894 w 8241738"/>
                <a:gd name="connsiteY12" fmla="*/ 903643 h 1000462"/>
                <a:gd name="connsiteX13" fmla="*/ 1380 w 8241738"/>
                <a:gd name="connsiteY13" fmla="*/ 301215 h 1000462"/>
                <a:gd name="connsiteX0" fmla="*/ 8094 w 8237695"/>
                <a:gd name="connsiteY0" fmla="*/ 268942 h 1000462"/>
                <a:gd name="connsiteX1" fmla="*/ 1654014 w 8237695"/>
                <a:gd name="connsiteY1" fmla="*/ 0 h 1000462"/>
                <a:gd name="connsiteX2" fmla="*/ 3934636 w 8237695"/>
                <a:gd name="connsiteY2" fmla="*/ 419549 h 1000462"/>
                <a:gd name="connsiteX3" fmla="*/ 4386457 w 8237695"/>
                <a:gd name="connsiteY3" fmla="*/ 559398 h 1000462"/>
                <a:gd name="connsiteX4" fmla="*/ 5042673 w 8237695"/>
                <a:gd name="connsiteY4" fmla="*/ 699247 h 1000462"/>
                <a:gd name="connsiteX5" fmla="*/ 5892527 w 8237695"/>
                <a:gd name="connsiteY5" fmla="*/ 828339 h 1000462"/>
                <a:gd name="connsiteX6" fmla="*/ 6408894 w 8237695"/>
                <a:gd name="connsiteY6" fmla="*/ 849854 h 1000462"/>
                <a:gd name="connsiteX7" fmla="*/ 6860715 w 8237695"/>
                <a:gd name="connsiteY7" fmla="*/ 860612 h 1000462"/>
                <a:gd name="connsiteX8" fmla="*/ 7366325 w 8237695"/>
                <a:gd name="connsiteY8" fmla="*/ 785308 h 1000462"/>
                <a:gd name="connsiteX9" fmla="*/ 7893450 w 8237695"/>
                <a:gd name="connsiteY9" fmla="*/ 645459 h 1000462"/>
                <a:gd name="connsiteX10" fmla="*/ 8237695 w 8237695"/>
                <a:gd name="connsiteY10" fmla="*/ 484094 h 1000462"/>
                <a:gd name="connsiteX11" fmla="*/ 8226936 w 8237695"/>
                <a:gd name="connsiteY11" fmla="*/ 1000462 h 1000462"/>
                <a:gd name="connsiteX12" fmla="*/ 18851 w 8237695"/>
                <a:gd name="connsiteY12" fmla="*/ 903643 h 1000462"/>
                <a:gd name="connsiteX13" fmla="*/ 8094 w 8237695"/>
                <a:gd name="connsiteY13" fmla="*/ 268942 h 1000462"/>
                <a:gd name="connsiteX0" fmla="*/ 33887 w 8231215"/>
                <a:gd name="connsiteY0" fmla="*/ 258184 h 1000462"/>
                <a:gd name="connsiteX1" fmla="*/ 1647534 w 8231215"/>
                <a:gd name="connsiteY1" fmla="*/ 0 h 1000462"/>
                <a:gd name="connsiteX2" fmla="*/ 3928156 w 8231215"/>
                <a:gd name="connsiteY2" fmla="*/ 419549 h 1000462"/>
                <a:gd name="connsiteX3" fmla="*/ 4379977 w 8231215"/>
                <a:gd name="connsiteY3" fmla="*/ 559398 h 1000462"/>
                <a:gd name="connsiteX4" fmla="*/ 5036193 w 8231215"/>
                <a:gd name="connsiteY4" fmla="*/ 699247 h 1000462"/>
                <a:gd name="connsiteX5" fmla="*/ 5886047 w 8231215"/>
                <a:gd name="connsiteY5" fmla="*/ 828339 h 1000462"/>
                <a:gd name="connsiteX6" fmla="*/ 6402414 w 8231215"/>
                <a:gd name="connsiteY6" fmla="*/ 849854 h 1000462"/>
                <a:gd name="connsiteX7" fmla="*/ 6854235 w 8231215"/>
                <a:gd name="connsiteY7" fmla="*/ 860612 h 1000462"/>
                <a:gd name="connsiteX8" fmla="*/ 7359845 w 8231215"/>
                <a:gd name="connsiteY8" fmla="*/ 785308 h 1000462"/>
                <a:gd name="connsiteX9" fmla="*/ 7886970 w 8231215"/>
                <a:gd name="connsiteY9" fmla="*/ 645459 h 1000462"/>
                <a:gd name="connsiteX10" fmla="*/ 8231215 w 8231215"/>
                <a:gd name="connsiteY10" fmla="*/ 484094 h 1000462"/>
                <a:gd name="connsiteX11" fmla="*/ 8220456 w 8231215"/>
                <a:gd name="connsiteY11" fmla="*/ 1000462 h 1000462"/>
                <a:gd name="connsiteX12" fmla="*/ 12371 w 8231215"/>
                <a:gd name="connsiteY12" fmla="*/ 903643 h 1000462"/>
                <a:gd name="connsiteX13" fmla="*/ 33887 w 8231215"/>
                <a:gd name="connsiteY13" fmla="*/ 258184 h 1000462"/>
                <a:gd name="connsiteX0" fmla="*/ 16042 w 8234886"/>
                <a:gd name="connsiteY0" fmla="*/ 279699 h 1000462"/>
                <a:gd name="connsiteX1" fmla="*/ 1651205 w 8234886"/>
                <a:gd name="connsiteY1" fmla="*/ 0 h 1000462"/>
                <a:gd name="connsiteX2" fmla="*/ 3931827 w 8234886"/>
                <a:gd name="connsiteY2" fmla="*/ 419549 h 1000462"/>
                <a:gd name="connsiteX3" fmla="*/ 4383648 w 8234886"/>
                <a:gd name="connsiteY3" fmla="*/ 559398 h 1000462"/>
                <a:gd name="connsiteX4" fmla="*/ 5039864 w 8234886"/>
                <a:gd name="connsiteY4" fmla="*/ 699247 h 1000462"/>
                <a:gd name="connsiteX5" fmla="*/ 5889718 w 8234886"/>
                <a:gd name="connsiteY5" fmla="*/ 828339 h 1000462"/>
                <a:gd name="connsiteX6" fmla="*/ 6406085 w 8234886"/>
                <a:gd name="connsiteY6" fmla="*/ 849854 h 1000462"/>
                <a:gd name="connsiteX7" fmla="*/ 6857906 w 8234886"/>
                <a:gd name="connsiteY7" fmla="*/ 860612 h 1000462"/>
                <a:gd name="connsiteX8" fmla="*/ 7363516 w 8234886"/>
                <a:gd name="connsiteY8" fmla="*/ 785308 h 1000462"/>
                <a:gd name="connsiteX9" fmla="*/ 7890641 w 8234886"/>
                <a:gd name="connsiteY9" fmla="*/ 645459 h 1000462"/>
                <a:gd name="connsiteX10" fmla="*/ 8234886 w 8234886"/>
                <a:gd name="connsiteY10" fmla="*/ 484094 h 1000462"/>
                <a:gd name="connsiteX11" fmla="*/ 8224127 w 8234886"/>
                <a:gd name="connsiteY11" fmla="*/ 1000462 h 1000462"/>
                <a:gd name="connsiteX12" fmla="*/ 16042 w 8234886"/>
                <a:gd name="connsiteY12" fmla="*/ 903643 h 1000462"/>
                <a:gd name="connsiteX13" fmla="*/ 16042 w 8234886"/>
                <a:gd name="connsiteY13" fmla="*/ 279699 h 1000462"/>
                <a:gd name="connsiteX0" fmla="*/ 16042 w 8234886"/>
                <a:gd name="connsiteY0" fmla="*/ 279699 h 1000462"/>
                <a:gd name="connsiteX1" fmla="*/ 1651205 w 8234886"/>
                <a:gd name="connsiteY1" fmla="*/ 0 h 1000462"/>
                <a:gd name="connsiteX2" fmla="*/ 3931827 w 8234886"/>
                <a:gd name="connsiteY2" fmla="*/ 419549 h 1000462"/>
                <a:gd name="connsiteX3" fmla="*/ 4383648 w 8234886"/>
                <a:gd name="connsiteY3" fmla="*/ 559398 h 1000462"/>
                <a:gd name="connsiteX4" fmla="*/ 5039864 w 8234886"/>
                <a:gd name="connsiteY4" fmla="*/ 699247 h 1000462"/>
                <a:gd name="connsiteX5" fmla="*/ 5889718 w 8234886"/>
                <a:gd name="connsiteY5" fmla="*/ 828339 h 1000462"/>
                <a:gd name="connsiteX6" fmla="*/ 6406085 w 8234886"/>
                <a:gd name="connsiteY6" fmla="*/ 849854 h 1000462"/>
                <a:gd name="connsiteX7" fmla="*/ 6857906 w 8234886"/>
                <a:gd name="connsiteY7" fmla="*/ 860612 h 1000462"/>
                <a:gd name="connsiteX8" fmla="*/ 7363516 w 8234886"/>
                <a:gd name="connsiteY8" fmla="*/ 785308 h 1000462"/>
                <a:gd name="connsiteX9" fmla="*/ 7890641 w 8234886"/>
                <a:gd name="connsiteY9" fmla="*/ 645459 h 1000462"/>
                <a:gd name="connsiteX10" fmla="*/ 8234886 w 8234886"/>
                <a:gd name="connsiteY10" fmla="*/ 484094 h 1000462"/>
                <a:gd name="connsiteX11" fmla="*/ 8224127 w 8234886"/>
                <a:gd name="connsiteY11" fmla="*/ 1000462 h 1000462"/>
                <a:gd name="connsiteX12" fmla="*/ 16042 w 8234886"/>
                <a:gd name="connsiteY12" fmla="*/ 903643 h 1000462"/>
                <a:gd name="connsiteX13" fmla="*/ 16042 w 8234886"/>
                <a:gd name="connsiteY13" fmla="*/ 279699 h 1000462"/>
                <a:gd name="connsiteX0" fmla="*/ 8256 w 8237621"/>
                <a:gd name="connsiteY0" fmla="*/ 279699 h 1000462"/>
                <a:gd name="connsiteX1" fmla="*/ 1653940 w 8237621"/>
                <a:gd name="connsiteY1" fmla="*/ 0 h 1000462"/>
                <a:gd name="connsiteX2" fmla="*/ 3934562 w 8237621"/>
                <a:gd name="connsiteY2" fmla="*/ 419549 h 1000462"/>
                <a:gd name="connsiteX3" fmla="*/ 4386383 w 8237621"/>
                <a:gd name="connsiteY3" fmla="*/ 559398 h 1000462"/>
                <a:gd name="connsiteX4" fmla="*/ 5042599 w 8237621"/>
                <a:gd name="connsiteY4" fmla="*/ 699247 h 1000462"/>
                <a:gd name="connsiteX5" fmla="*/ 5892453 w 8237621"/>
                <a:gd name="connsiteY5" fmla="*/ 828339 h 1000462"/>
                <a:gd name="connsiteX6" fmla="*/ 6408820 w 8237621"/>
                <a:gd name="connsiteY6" fmla="*/ 849854 h 1000462"/>
                <a:gd name="connsiteX7" fmla="*/ 6860641 w 8237621"/>
                <a:gd name="connsiteY7" fmla="*/ 860612 h 1000462"/>
                <a:gd name="connsiteX8" fmla="*/ 7366251 w 8237621"/>
                <a:gd name="connsiteY8" fmla="*/ 785308 h 1000462"/>
                <a:gd name="connsiteX9" fmla="*/ 7893376 w 8237621"/>
                <a:gd name="connsiteY9" fmla="*/ 645459 h 1000462"/>
                <a:gd name="connsiteX10" fmla="*/ 8237621 w 8237621"/>
                <a:gd name="connsiteY10" fmla="*/ 484094 h 1000462"/>
                <a:gd name="connsiteX11" fmla="*/ 8226862 w 8237621"/>
                <a:gd name="connsiteY11" fmla="*/ 1000462 h 1000462"/>
                <a:gd name="connsiteX12" fmla="*/ 18777 w 8237621"/>
                <a:gd name="connsiteY12" fmla="*/ 903643 h 1000462"/>
                <a:gd name="connsiteX13" fmla="*/ 8256 w 8237621"/>
                <a:gd name="connsiteY13" fmla="*/ 279699 h 1000462"/>
                <a:gd name="connsiteX0" fmla="*/ 790475 w 8220198"/>
                <a:gd name="connsiteY0" fmla="*/ 251450 h 1000462"/>
                <a:gd name="connsiteX1" fmla="*/ 1636517 w 8220198"/>
                <a:gd name="connsiteY1" fmla="*/ 0 h 1000462"/>
                <a:gd name="connsiteX2" fmla="*/ 3917139 w 8220198"/>
                <a:gd name="connsiteY2" fmla="*/ 419549 h 1000462"/>
                <a:gd name="connsiteX3" fmla="*/ 4368960 w 8220198"/>
                <a:gd name="connsiteY3" fmla="*/ 559398 h 1000462"/>
                <a:gd name="connsiteX4" fmla="*/ 5025176 w 8220198"/>
                <a:gd name="connsiteY4" fmla="*/ 699247 h 1000462"/>
                <a:gd name="connsiteX5" fmla="*/ 5875030 w 8220198"/>
                <a:gd name="connsiteY5" fmla="*/ 828339 h 1000462"/>
                <a:gd name="connsiteX6" fmla="*/ 6391397 w 8220198"/>
                <a:gd name="connsiteY6" fmla="*/ 849854 h 1000462"/>
                <a:gd name="connsiteX7" fmla="*/ 6843218 w 8220198"/>
                <a:gd name="connsiteY7" fmla="*/ 860612 h 1000462"/>
                <a:gd name="connsiteX8" fmla="*/ 7348828 w 8220198"/>
                <a:gd name="connsiteY8" fmla="*/ 785308 h 1000462"/>
                <a:gd name="connsiteX9" fmla="*/ 7875953 w 8220198"/>
                <a:gd name="connsiteY9" fmla="*/ 645459 h 1000462"/>
                <a:gd name="connsiteX10" fmla="*/ 8220198 w 8220198"/>
                <a:gd name="connsiteY10" fmla="*/ 484094 h 1000462"/>
                <a:gd name="connsiteX11" fmla="*/ 8209439 w 8220198"/>
                <a:gd name="connsiteY11" fmla="*/ 1000462 h 1000462"/>
                <a:gd name="connsiteX12" fmla="*/ 1354 w 8220198"/>
                <a:gd name="connsiteY12" fmla="*/ 903643 h 1000462"/>
                <a:gd name="connsiteX13" fmla="*/ 790475 w 8220198"/>
                <a:gd name="connsiteY13" fmla="*/ 251450 h 1000462"/>
                <a:gd name="connsiteX0" fmla="*/ 789121 w 8218844"/>
                <a:gd name="connsiteY0" fmla="*/ 251450 h 1000462"/>
                <a:gd name="connsiteX1" fmla="*/ 1635163 w 8218844"/>
                <a:gd name="connsiteY1" fmla="*/ 0 h 1000462"/>
                <a:gd name="connsiteX2" fmla="*/ 3915785 w 8218844"/>
                <a:gd name="connsiteY2" fmla="*/ 419549 h 1000462"/>
                <a:gd name="connsiteX3" fmla="*/ 4367606 w 8218844"/>
                <a:gd name="connsiteY3" fmla="*/ 559398 h 1000462"/>
                <a:gd name="connsiteX4" fmla="*/ 5023822 w 8218844"/>
                <a:gd name="connsiteY4" fmla="*/ 699247 h 1000462"/>
                <a:gd name="connsiteX5" fmla="*/ 5873676 w 8218844"/>
                <a:gd name="connsiteY5" fmla="*/ 828339 h 1000462"/>
                <a:gd name="connsiteX6" fmla="*/ 6390043 w 8218844"/>
                <a:gd name="connsiteY6" fmla="*/ 849854 h 1000462"/>
                <a:gd name="connsiteX7" fmla="*/ 6841864 w 8218844"/>
                <a:gd name="connsiteY7" fmla="*/ 860612 h 1000462"/>
                <a:gd name="connsiteX8" fmla="*/ 7347474 w 8218844"/>
                <a:gd name="connsiteY8" fmla="*/ 785308 h 1000462"/>
                <a:gd name="connsiteX9" fmla="*/ 7874599 w 8218844"/>
                <a:gd name="connsiteY9" fmla="*/ 645459 h 1000462"/>
                <a:gd name="connsiteX10" fmla="*/ 8218844 w 8218844"/>
                <a:gd name="connsiteY10" fmla="*/ 484094 h 1000462"/>
                <a:gd name="connsiteX11" fmla="*/ 8208085 w 8218844"/>
                <a:gd name="connsiteY11" fmla="*/ 1000462 h 1000462"/>
                <a:gd name="connsiteX12" fmla="*/ 0 w 8218844"/>
                <a:gd name="connsiteY12" fmla="*/ 903643 h 1000462"/>
                <a:gd name="connsiteX13" fmla="*/ 789121 w 8218844"/>
                <a:gd name="connsiteY13" fmla="*/ 251450 h 1000462"/>
                <a:gd name="connsiteX0" fmla="*/ 0 w 8250408"/>
                <a:gd name="connsiteY0" fmla="*/ 336195 h 1000462"/>
                <a:gd name="connsiteX1" fmla="*/ 1666727 w 8250408"/>
                <a:gd name="connsiteY1" fmla="*/ 0 h 1000462"/>
                <a:gd name="connsiteX2" fmla="*/ 3947349 w 8250408"/>
                <a:gd name="connsiteY2" fmla="*/ 419549 h 1000462"/>
                <a:gd name="connsiteX3" fmla="*/ 4399170 w 8250408"/>
                <a:gd name="connsiteY3" fmla="*/ 559398 h 1000462"/>
                <a:gd name="connsiteX4" fmla="*/ 5055386 w 8250408"/>
                <a:gd name="connsiteY4" fmla="*/ 699247 h 1000462"/>
                <a:gd name="connsiteX5" fmla="*/ 5905240 w 8250408"/>
                <a:gd name="connsiteY5" fmla="*/ 828339 h 1000462"/>
                <a:gd name="connsiteX6" fmla="*/ 6421607 w 8250408"/>
                <a:gd name="connsiteY6" fmla="*/ 849854 h 1000462"/>
                <a:gd name="connsiteX7" fmla="*/ 6873428 w 8250408"/>
                <a:gd name="connsiteY7" fmla="*/ 860612 h 1000462"/>
                <a:gd name="connsiteX8" fmla="*/ 7379038 w 8250408"/>
                <a:gd name="connsiteY8" fmla="*/ 785308 h 1000462"/>
                <a:gd name="connsiteX9" fmla="*/ 7906163 w 8250408"/>
                <a:gd name="connsiteY9" fmla="*/ 645459 h 1000462"/>
                <a:gd name="connsiteX10" fmla="*/ 8250408 w 8250408"/>
                <a:gd name="connsiteY10" fmla="*/ 484094 h 1000462"/>
                <a:gd name="connsiteX11" fmla="*/ 8239649 w 8250408"/>
                <a:gd name="connsiteY11" fmla="*/ 1000462 h 1000462"/>
                <a:gd name="connsiteX12" fmla="*/ 31564 w 8250408"/>
                <a:gd name="connsiteY12" fmla="*/ 903643 h 1000462"/>
                <a:gd name="connsiteX13" fmla="*/ 0 w 8250408"/>
                <a:gd name="connsiteY13" fmla="*/ 336195 h 1000462"/>
                <a:gd name="connsiteX0" fmla="*/ 0 w 8250408"/>
                <a:gd name="connsiteY0" fmla="*/ 336195 h 1000462"/>
                <a:gd name="connsiteX1" fmla="*/ 1666727 w 8250408"/>
                <a:gd name="connsiteY1" fmla="*/ 0 h 1000462"/>
                <a:gd name="connsiteX2" fmla="*/ 3947349 w 8250408"/>
                <a:gd name="connsiteY2" fmla="*/ 419549 h 1000462"/>
                <a:gd name="connsiteX3" fmla="*/ 4399170 w 8250408"/>
                <a:gd name="connsiteY3" fmla="*/ 559398 h 1000462"/>
                <a:gd name="connsiteX4" fmla="*/ 5055386 w 8250408"/>
                <a:gd name="connsiteY4" fmla="*/ 699247 h 1000462"/>
                <a:gd name="connsiteX5" fmla="*/ 5905240 w 8250408"/>
                <a:gd name="connsiteY5" fmla="*/ 828339 h 1000462"/>
                <a:gd name="connsiteX6" fmla="*/ 6421607 w 8250408"/>
                <a:gd name="connsiteY6" fmla="*/ 849854 h 1000462"/>
                <a:gd name="connsiteX7" fmla="*/ 6873428 w 8250408"/>
                <a:gd name="connsiteY7" fmla="*/ 860612 h 1000462"/>
                <a:gd name="connsiteX8" fmla="*/ 7379038 w 8250408"/>
                <a:gd name="connsiteY8" fmla="*/ 785308 h 1000462"/>
                <a:gd name="connsiteX9" fmla="*/ 7906163 w 8250408"/>
                <a:gd name="connsiteY9" fmla="*/ 645459 h 1000462"/>
                <a:gd name="connsiteX10" fmla="*/ 8250408 w 8250408"/>
                <a:gd name="connsiteY10" fmla="*/ 484094 h 1000462"/>
                <a:gd name="connsiteX11" fmla="*/ 8239649 w 8250408"/>
                <a:gd name="connsiteY11" fmla="*/ 1000462 h 1000462"/>
                <a:gd name="connsiteX12" fmla="*/ 94694 w 8250408"/>
                <a:gd name="connsiteY12" fmla="*/ 696489 h 1000462"/>
                <a:gd name="connsiteX13" fmla="*/ 0 w 8250408"/>
                <a:gd name="connsiteY13" fmla="*/ 336195 h 1000462"/>
                <a:gd name="connsiteX0" fmla="*/ 0 w 8250408"/>
                <a:gd name="connsiteY0" fmla="*/ 336195 h 1000462"/>
                <a:gd name="connsiteX1" fmla="*/ 1666727 w 8250408"/>
                <a:gd name="connsiteY1" fmla="*/ 0 h 1000462"/>
                <a:gd name="connsiteX2" fmla="*/ 3947349 w 8250408"/>
                <a:gd name="connsiteY2" fmla="*/ 419549 h 1000462"/>
                <a:gd name="connsiteX3" fmla="*/ 4399170 w 8250408"/>
                <a:gd name="connsiteY3" fmla="*/ 559398 h 1000462"/>
                <a:gd name="connsiteX4" fmla="*/ 5055386 w 8250408"/>
                <a:gd name="connsiteY4" fmla="*/ 699247 h 1000462"/>
                <a:gd name="connsiteX5" fmla="*/ 5905240 w 8250408"/>
                <a:gd name="connsiteY5" fmla="*/ 828339 h 1000462"/>
                <a:gd name="connsiteX6" fmla="*/ 6421607 w 8250408"/>
                <a:gd name="connsiteY6" fmla="*/ 849854 h 1000462"/>
                <a:gd name="connsiteX7" fmla="*/ 6873428 w 8250408"/>
                <a:gd name="connsiteY7" fmla="*/ 860612 h 1000462"/>
                <a:gd name="connsiteX8" fmla="*/ 7379038 w 8250408"/>
                <a:gd name="connsiteY8" fmla="*/ 785308 h 1000462"/>
                <a:gd name="connsiteX9" fmla="*/ 7906163 w 8250408"/>
                <a:gd name="connsiteY9" fmla="*/ 645459 h 1000462"/>
                <a:gd name="connsiteX10" fmla="*/ 8250408 w 8250408"/>
                <a:gd name="connsiteY10" fmla="*/ 484094 h 1000462"/>
                <a:gd name="connsiteX11" fmla="*/ 8239649 w 8250408"/>
                <a:gd name="connsiteY11" fmla="*/ 1000462 h 1000462"/>
                <a:gd name="connsiteX12" fmla="*/ 10520 w 8250408"/>
                <a:gd name="connsiteY12" fmla="*/ 903644 h 1000462"/>
                <a:gd name="connsiteX13" fmla="*/ 0 w 8250408"/>
                <a:gd name="connsiteY13" fmla="*/ 336195 h 1000462"/>
                <a:gd name="connsiteX0" fmla="*/ 0 w 8250408"/>
                <a:gd name="connsiteY0" fmla="*/ 336195 h 1000462"/>
                <a:gd name="connsiteX1" fmla="*/ 1666727 w 8250408"/>
                <a:gd name="connsiteY1" fmla="*/ 0 h 1000462"/>
                <a:gd name="connsiteX2" fmla="*/ 3947349 w 8250408"/>
                <a:gd name="connsiteY2" fmla="*/ 419549 h 1000462"/>
                <a:gd name="connsiteX3" fmla="*/ 4504387 w 8250408"/>
                <a:gd name="connsiteY3" fmla="*/ 549982 h 1000462"/>
                <a:gd name="connsiteX4" fmla="*/ 5055386 w 8250408"/>
                <a:gd name="connsiteY4" fmla="*/ 699247 h 1000462"/>
                <a:gd name="connsiteX5" fmla="*/ 5905240 w 8250408"/>
                <a:gd name="connsiteY5" fmla="*/ 828339 h 1000462"/>
                <a:gd name="connsiteX6" fmla="*/ 6421607 w 8250408"/>
                <a:gd name="connsiteY6" fmla="*/ 849854 h 1000462"/>
                <a:gd name="connsiteX7" fmla="*/ 6873428 w 8250408"/>
                <a:gd name="connsiteY7" fmla="*/ 860612 h 1000462"/>
                <a:gd name="connsiteX8" fmla="*/ 7379038 w 8250408"/>
                <a:gd name="connsiteY8" fmla="*/ 785308 h 1000462"/>
                <a:gd name="connsiteX9" fmla="*/ 7906163 w 8250408"/>
                <a:gd name="connsiteY9" fmla="*/ 645459 h 1000462"/>
                <a:gd name="connsiteX10" fmla="*/ 8250408 w 8250408"/>
                <a:gd name="connsiteY10" fmla="*/ 484094 h 1000462"/>
                <a:gd name="connsiteX11" fmla="*/ 8239649 w 8250408"/>
                <a:gd name="connsiteY11" fmla="*/ 1000462 h 1000462"/>
                <a:gd name="connsiteX12" fmla="*/ 10520 w 8250408"/>
                <a:gd name="connsiteY12" fmla="*/ 903644 h 1000462"/>
                <a:gd name="connsiteX13" fmla="*/ 0 w 8250408"/>
                <a:gd name="connsiteY13" fmla="*/ 336195 h 1000462"/>
                <a:gd name="connsiteX0" fmla="*/ 0 w 8250408"/>
                <a:gd name="connsiteY0" fmla="*/ 336195 h 1000462"/>
                <a:gd name="connsiteX1" fmla="*/ 1666727 w 8250408"/>
                <a:gd name="connsiteY1" fmla="*/ 0 h 1000462"/>
                <a:gd name="connsiteX2" fmla="*/ 3947349 w 8250408"/>
                <a:gd name="connsiteY2" fmla="*/ 419549 h 1000462"/>
                <a:gd name="connsiteX3" fmla="*/ 4504387 w 8250408"/>
                <a:gd name="connsiteY3" fmla="*/ 549982 h 1000462"/>
                <a:gd name="connsiteX4" fmla="*/ 5107995 w 8250408"/>
                <a:gd name="connsiteY4" fmla="*/ 689830 h 1000462"/>
                <a:gd name="connsiteX5" fmla="*/ 5905240 w 8250408"/>
                <a:gd name="connsiteY5" fmla="*/ 828339 h 1000462"/>
                <a:gd name="connsiteX6" fmla="*/ 6421607 w 8250408"/>
                <a:gd name="connsiteY6" fmla="*/ 849854 h 1000462"/>
                <a:gd name="connsiteX7" fmla="*/ 6873428 w 8250408"/>
                <a:gd name="connsiteY7" fmla="*/ 860612 h 1000462"/>
                <a:gd name="connsiteX8" fmla="*/ 7379038 w 8250408"/>
                <a:gd name="connsiteY8" fmla="*/ 785308 h 1000462"/>
                <a:gd name="connsiteX9" fmla="*/ 7906163 w 8250408"/>
                <a:gd name="connsiteY9" fmla="*/ 645459 h 1000462"/>
                <a:gd name="connsiteX10" fmla="*/ 8250408 w 8250408"/>
                <a:gd name="connsiteY10" fmla="*/ 484094 h 1000462"/>
                <a:gd name="connsiteX11" fmla="*/ 8239649 w 8250408"/>
                <a:gd name="connsiteY11" fmla="*/ 1000462 h 1000462"/>
                <a:gd name="connsiteX12" fmla="*/ 10520 w 8250408"/>
                <a:gd name="connsiteY12" fmla="*/ 903644 h 1000462"/>
                <a:gd name="connsiteX13" fmla="*/ 0 w 8250408"/>
                <a:gd name="connsiteY13" fmla="*/ 336195 h 1000462"/>
                <a:gd name="connsiteX0" fmla="*/ 0 w 8250408"/>
                <a:gd name="connsiteY0" fmla="*/ 336195 h 1000462"/>
                <a:gd name="connsiteX1" fmla="*/ 1666727 w 8250408"/>
                <a:gd name="connsiteY1" fmla="*/ 0 h 1000462"/>
                <a:gd name="connsiteX2" fmla="*/ 3947349 w 8250408"/>
                <a:gd name="connsiteY2" fmla="*/ 419549 h 1000462"/>
                <a:gd name="connsiteX3" fmla="*/ 4504387 w 8250408"/>
                <a:gd name="connsiteY3" fmla="*/ 549982 h 1000462"/>
                <a:gd name="connsiteX4" fmla="*/ 5107995 w 8250408"/>
                <a:gd name="connsiteY4" fmla="*/ 689830 h 1000462"/>
                <a:gd name="connsiteX5" fmla="*/ 5947327 w 8250408"/>
                <a:gd name="connsiteY5" fmla="*/ 781258 h 1000462"/>
                <a:gd name="connsiteX6" fmla="*/ 6421607 w 8250408"/>
                <a:gd name="connsiteY6" fmla="*/ 849854 h 1000462"/>
                <a:gd name="connsiteX7" fmla="*/ 6873428 w 8250408"/>
                <a:gd name="connsiteY7" fmla="*/ 860612 h 1000462"/>
                <a:gd name="connsiteX8" fmla="*/ 7379038 w 8250408"/>
                <a:gd name="connsiteY8" fmla="*/ 785308 h 1000462"/>
                <a:gd name="connsiteX9" fmla="*/ 7906163 w 8250408"/>
                <a:gd name="connsiteY9" fmla="*/ 645459 h 1000462"/>
                <a:gd name="connsiteX10" fmla="*/ 8250408 w 8250408"/>
                <a:gd name="connsiteY10" fmla="*/ 484094 h 1000462"/>
                <a:gd name="connsiteX11" fmla="*/ 8239649 w 8250408"/>
                <a:gd name="connsiteY11" fmla="*/ 1000462 h 1000462"/>
                <a:gd name="connsiteX12" fmla="*/ 10520 w 8250408"/>
                <a:gd name="connsiteY12" fmla="*/ 903644 h 1000462"/>
                <a:gd name="connsiteX13" fmla="*/ 0 w 8250408"/>
                <a:gd name="connsiteY13" fmla="*/ 336195 h 1000462"/>
                <a:gd name="connsiteX0" fmla="*/ 0 w 8250408"/>
                <a:gd name="connsiteY0" fmla="*/ 336195 h 1000462"/>
                <a:gd name="connsiteX1" fmla="*/ 1666727 w 8250408"/>
                <a:gd name="connsiteY1" fmla="*/ 0 h 1000462"/>
                <a:gd name="connsiteX2" fmla="*/ 3947349 w 8250408"/>
                <a:gd name="connsiteY2" fmla="*/ 419549 h 1000462"/>
                <a:gd name="connsiteX3" fmla="*/ 4504387 w 8250408"/>
                <a:gd name="connsiteY3" fmla="*/ 549982 h 1000462"/>
                <a:gd name="connsiteX4" fmla="*/ 5107995 w 8250408"/>
                <a:gd name="connsiteY4" fmla="*/ 689830 h 1000462"/>
                <a:gd name="connsiteX5" fmla="*/ 5947327 w 8250408"/>
                <a:gd name="connsiteY5" fmla="*/ 781258 h 1000462"/>
                <a:gd name="connsiteX6" fmla="*/ 6505780 w 8250408"/>
                <a:gd name="connsiteY6" fmla="*/ 812190 h 1000462"/>
                <a:gd name="connsiteX7" fmla="*/ 6873428 w 8250408"/>
                <a:gd name="connsiteY7" fmla="*/ 860612 h 1000462"/>
                <a:gd name="connsiteX8" fmla="*/ 7379038 w 8250408"/>
                <a:gd name="connsiteY8" fmla="*/ 785308 h 1000462"/>
                <a:gd name="connsiteX9" fmla="*/ 7906163 w 8250408"/>
                <a:gd name="connsiteY9" fmla="*/ 645459 h 1000462"/>
                <a:gd name="connsiteX10" fmla="*/ 8250408 w 8250408"/>
                <a:gd name="connsiteY10" fmla="*/ 484094 h 1000462"/>
                <a:gd name="connsiteX11" fmla="*/ 8239649 w 8250408"/>
                <a:gd name="connsiteY11" fmla="*/ 1000462 h 1000462"/>
                <a:gd name="connsiteX12" fmla="*/ 10520 w 8250408"/>
                <a:gd name="connsiteY12" fmla="*/ 903644 h 1000462"/>
                <a:gd name="connsiteX13" fmla="*/ 0 w 8250408"/>
                <a:gd name="connsiteY13" fmla="*/ 336195 h 1000462"/>
                <a:gd name="connsiteX0" fmla="*/ 0 w 8250408"/>
                <a:gd name="connsiteY0" fmla="*/ 336195 h 1000462"/>
                <a:gd name="connsiteX1" fmla="*/ 1666727 w 8250408"/>
                <a:gd name="connsiteY1" fmla="*/ 0 h 1000462"/>
                <a:gd name="connsiteX2" fmla="*/ 3947349 w 8250408"/>
                <a:gd name="connsiteY2" fmla="*/ 419549 h 1000462"/>
                <a:gd name="connsiteX3" fmla="*/ 4504387 w 8250408"/>
                <a:gd name="connsiteY3" fmla="*/ 549982 h 1000462"/>
                <a:gd name="connsiteX4" fmla="*/ 5107995 w 8250408"/>
                <a:gd name="connsiteY4" fmla="*/ 689830 h 1000462"/>
                <a:gd name="connsiteX5" fmla="*/ 5947327 w 8250408"/>
                <a:gd name="connsiteY5" fmla="*/ 781258 h 1000462"/>
                <a:gd name="connsiteX6" fmla="*/ 6505780 w 8250408"/>
                <a:gd name="connsiteY6" fmla="*/ 812190 h 1000462"/>
                <a:gd name="connsiteX7" fmla="*/ 6936557 w 8250408"/>
                <a:gd name="connsiteY7" fmla="*/ 775867 h 1000462"/>
                <a:gd name="connsiteX8" fmla="*/ 7379038 w 8250408"/>
                <a:gd name="connsiteY8" fmla="*/ 785308 h 1000462"/>
                <a:gd name="connsiteX9" fmla="*/ 7906163 w 8250408"/>
                <a:gd name="connsiteY9" fmla="*/ 645459 h 1000462"/>
                <a:gd name="connsiteX10" fmla="*/ 8250408 w 8250408"/>
                <a:gd name="connsiteY10" fmla="*/ 484094 h 1000462"/>
                <a:gd name="connsiteX11" fmla="*/ 8239649 w 8250408"/>
                <a:gd name="connsiteY11" fmla="*/ 1000462 h 1000462"/>
                <a:gd name="connsiteX12" fmla="*/ 10520 w 8250408"/>
                <a:gd name="connsiteY12" fmla="*/ 903644 h 1000462"/>
                <a:gd name="connsiteX13" fmla="*/ 0 w 8250408"/>
                <a:gd name="connsiteY13" fmla="*/ 336195 h 1000462"/>
                <a:gd name="connsiteX0" fmla="*/ 0 w 8250408"/>
                <a:gd name="connsiteY0" fmla="*/ 336195 h 1000462"/>
                <a:gd name="connsiteX1" fmla="*/ 1666727 w 8250408"/>
                <a:gd name="connsiteY1" fmla="*/ 0 h 1000462"/>
                <a:gd name="connsiteX2" fmla="*/ 3947349 w 8250408"/>
                <a:gd name="connsiteY2" fmla="*/ 419549 h 1000462"/>
                <a:gd name="connsiteX3" fmla="*/ 4504387 w 8250408"/>
                <a:gd name="connsiteY3" fmla="*/ 549982 h 1000462"/>
                <a:gd name="connsiteX4" fmla="*/ 5107995 w 8250408"/>
                <a:gd name="connsiteY4" fmla="*/ 689830 h 1000462"/>
                <a:gd name="connsiteX5" fmla="*/ 5947327 w 8250408"/>
                <a:gd name="connsiteY5" fmla="*/ 781258 h 1000462"/>
                <a:gd name="connsiteX6" fmla="*/ 6505780 w 8250408"/>
                <a:gd name="connsiteY6" fmla="*/ 812190 h 1000462"/>
                <a:gd name="connsiteX7" fmla="*/ 6936557 w 8250408"/>
                <a:gd name="connsiteY7" fmla="*/ 775867 h 1000462"/>
                <a:gd name="connsiteX8" fmla="*/ 7463211 w 8250408"/>
                <a:gd name="connsiteY8" fmla="*/ 728812 h 1000462"/>
                <a:gd name="connsiteX9" fmla="*/ 7906163 w 8250408"/>
                <a:gd name="connsiteY9" fmla="*/ 645459 h 1000462"/>
                <a:gd name="connsiteX10" fmla="*/ 8250408 w 8250408"/>
                <a:gd name="connsiteY10" fmla="*/ 484094 h 1000462"/>
                <a:gd name="connsiteX11" fmla="*/ 8239649 w 8250408"/>
                <a:gd name="connsiteY11" fmla="*/ 1000462 h 1000462"/>
                <a:gd name="connsiteX12" fmla="*/ 10520 w 8250408"/>
                <a:gd name="connsiteY12" fmla="*/ 903644 h 1000462"/>
                <a:gd name="connsiteX13" fmla="*/ 0 w 8250408"/>
                <a:gd name="connsiteY13" fmla="*/ 336195 h 1000462"/>
                <a:gd name="connsiteX0" fmla="*/ 0 w 8250408"/>
                <a:gd name="connsiteY0" fmla="*/ 336195 h 1000462"/>
                <a:gd name="connsiteX1" fmla="*/ 1666727 w 8250408"/>
                <a:gd name="connsiteY1" fmla="*/ 0 h 1000462"/>
                <a:gd name="connsiteX2" fmla="*/ 3947349 w 8250408"/>
                <a:gd name="connsiteY2" fmla="*/ 419549 h 1000462"/>
                <a:gd name="connsiteX3" fmla="*/ 4504387 w 8250408"/>
                <a:gd name="connsiteY3" fmla="*/ 549982 h 1000462"/>
                <a:gd name="connsiteX4" fmla="*/ 5107995 w 8250408"/>
                <a:gd name="connsiteY4" fmla="*/ 689830 h 1000462"/>
                <a:gd name="connsiteX5" fmla="*/ 5947327 w 8250408"/>
                <a:gd name="connsiteY5" fmla="*/ 781258 h 1000462"/>
                <a:gd name="connsiteX6" fmla="*/ 6505780 w 8250408"/>
                <a:gd name="connsiteY6" fmla="*/ 812190 h 1000462"/>
                <a:gd name="connsiteX7" fmla="*/ 6936557 w 8250408"/>
                <a:gd name="connsiteY7" fmla="*/ 775867 h 1000462"/>
                <a:gd name="connsiteX8" fmla="*/ 7463211 w 8250408"/>
                <a:gd name="connsiteY8" fmla="*/ 728812 h 1000462"/>
                <a:gd name="connsiteX9" fmla="*/ 7916685 w 8250408"/>
                <a:gd name="connsiteY9" fmla="*/ 588962 h 1000462"/>
                <a:gd name="connsiteX10" fmla="*/ 8250408 w 8250408"/>
                <a:gd name="connsiteY10" fmla="*/ 484094 h 1000462"/>
                <a:gd name="connsiteX11" fmla="*/ 8239649 w 8250408"/>
                <a:gd name="connsiteY11" fmla="*/ 1000462 h 1000462"/>
                <a:gd name="connsiteX12" fmla="*/ 10520 w 8250408"/>
                <a:gd name="connsiteY12" fmla="*/ 903644 h 1000462"/>
                <a:gd name="connsiteX13" fmla="*/ 0 w 8250408"/>
                <a:gd name="connsiteY13" fmla="*/ 336195 h 1000462"/>
                <a:gd name="connsiteX0" fmla="*/ 0 w 8250408"/>
                <a:gd name="connsiteY0" fmla="*/ 336195 h 1000462"/>
                <a:gd name="connsiteX1" fmla="*/ 1666727 w 8250408"/>
                <a:gd name="connsiteY1" fmla="*/ 0 h 1000462"/>
                <a:gd name="connsiteX2" fmla="*/ 3947349 w 8250408"/>
                <a:gd name="connsiteY2" fmla="*/ 419549 h 1000462"/>
                <a:gd name="connsiteX3" fmla="*/ 4504387 w 8250408"/>
                <a:gd name="connsiteY3" fmla="*/ 549982 h 1000462"/>
                <a:gd name="connsiteX4" fmla="*/ 5107995 w 8250408"/>
                <a:gd name="connsiteY4" fmla="*/ 689830 h 1000462"/>
                <a:gd name="connsiteX5" fmla="*/ 5947327 w 8250408"/>
                <a:gd name="connsiteY5" fmla="*/ 781258 h 1000462"/>
                <a:gd name="connsiteX6" fmla="*/ 6505780 w 8250408"/>
                <a:gd name="connsiteY6" fmla="*/ 812190 h 1000462"/>
                <a:gd name="connsiteX7" fmla="*/ 6936557 w 8250408"/>
                <a:gd name="connsiteY7" fmla="*/ 775867 h 1000462"/>
                <a:gd name="connsiteX8" fmla="*/ 7463211 w 8250408"/>
                <a:gd name="connsiteY8" fmla="*/ 728812 h 1000462"/>
                <a:gd name="connsiteX9" fmla="*/ 7916685 w 8250408"/>
                <a:gd name="connsiteY9" fmla="*/ 588962 h 1000462"/>
                <a:gd name="connsiteX10" fmla="*/ 8250408 w 8250408"/>
                <a:gd name="connsiteY10" fmla="*/ 418181 h 1000462"/>
                <a:gd name="connsiteX11" fmla="*/ 8239649 w 8250408"/>
                <a:gd name="connsiteY11" fmla="*/ 1000462 h 1000462"/>
                <a:gd name="connsiteX12" fmla="*/ 10520 w 8250408"/>
                <a:gd name="connsiteY12" fmla="*/ 903644 h 1000462"/>
                <a:gd name="connsiteX13" fmla="*/ 0 w 8250408"/>
                <a:gd name="connsiteY13" fmla="*/ 336195 h 1000462"/>
                <a:gd name="connsiteX0" fmla="*/ 0 w 8250408"/>
                <a:gd name="connsiteY0" fmla="*/ 336195 h 1000462"/>
                <a:gd name="connsiteX1" fmla="*/ 1666727 w 8250408"/>
                <a:gd name="connsiteY1" fmla="*/ 0 h 1000462"/>
                <a:gd name="connsiteX2" fmla="*/ 3947349 w 8250408"/>
                <a:gd name="connsiteY2" fmla="*/ 419549 h 1000462"/>
                <a:gd name="connsiteX3" fmla="*/ 4504387 w 8250408"/>
                <a:gd name="connsiteY3" fmla="*/ 549982 h 1000462"/>
                <a:gd name="connsiteX4" fmla="*/ 5160603 w 8250408"/>
                <a:gd name="connsiteY4" fmla="*/ 689830 h 1000462"/>
                <a:gd name="connsiteX5" fmla="*/ 5947327 w 8250408"/>
                <a:gd name="connsiteY5" fmla="*/ 781258 h 1000462"/>
                <a:gd name="connsiteX6" fmla="*/ 6505780 w 8250408"/>
                <a:gd name="connsiteY6" fmla="*/ 812190 h 1000462"/>
                <a:gd name="connsiteX7" fmla="*/ 6936557 w 8250408"/>
                <a:gd name="connsiteY7" fmla="*/ 775867 h 1000462"/>
                <a:gd name="connsiteX8" fmla="*/ 7463211 w 8250408"/>
                <a:gd name="connsiteY8" fmla="*/ 728812 h 1000462"/>
                <a:gd name="connsiteX9" fmla="*/ 7916685 w 8250408"/>
                <a:gd name="connsiteY9" fmla="*/ 588962 h 1000462"/>
                <a:gd name="connsiteX10" fmla="*/ 8250408 w 8250408"/>
                <a:gd name="connsiteY10" fmla="*/ 418181 h 1000462"/>
                <a:gd name="connsiteX11" fmla="*/ 8239649 w 8250408"/>
                <a:gd name="connsiteY11" fmla="*/ 1000462 h 1000462"/>
                <a:gd name="connsiteX12" fmla="*/ 10520 w 8250408"/>
                <a:gd name="connsiteY12" fmla="*/ 903644 h 1000462"/>
                <a:gd name="connsiteX13" fmla="*/ 0 w 8250408"/>
                <a:gd name="connsiteY13" fmla="*/ 336195 h 1000462"/>
                <a:gd name="connsiteX0" fmla="*/ 0 w 8250408"/>
                <a:gd name="connsiteY0" fmla="*/ 336195 h 1000462"/>
                <a:gd name="connsiteX1" fmla="*/ 1666727 w 8250408"/>
                <a:gd name="connsiteY1" fmla="*/ 0 h 1000462"/>
                <a:gd name="connsiteX2" fmla="*/ 3947349 w 8250408"/>
                <a:gd name="connsiteY2" fmla="*/ 419549 h 1000462"/>
                <a:gd name="connsiteX3" fmla="*/ 4504387 w 8250408"/>
                <a:gd name="connsiteY3" fmla="*/ 549982 h 1000462"/>
                <a:gd name="connsiteX4" fmla="*/ 5160603 w 8250408"/>
                <a:gd name="connsiteY4" fmla="*/ 689830 h 1000462"/>
                <a:gd name="connsiteX5" fmla="*/ 5947327 w 8250408"/>
                <a:gd name="connsiteY5" fmla="*/ 781258 h 1000462"/>
                <a:gd name="connsiteX6" fmla="*/ 6505780 w 8250408"/>
                <a:gd name="connsiteY6" fmla="*/ 812190 h 1000462"/>
                <a:gd name="connsiteX7" fmla="*/ 6936557 w 8250408"/>
                <a:gd name="connsiteY7" fmla="*/ 775867 h 1000462"/>
                <a:gd name="connsiteX8" fmla="*/ 7463211 w 8250408"/>
                <a:gd name="connsiteY8" fmla="*/ 728812 h 1000462"/>
                <a:gd name="connsiteX9" fmla="*/ 7916685 w 8250408"/>
                <a:gd name="connsiteY9" fmla="*/ 588962 h 1000462"/>
                <a:gd name="connsiteX10" fmla="*/ 8250408 w 8250408"/>
                <a:gd name="connsiteY10" fmla="*/ 418181 h 1000462"/>
                <a:gd name="connsiteX11" fmla="*/ 8208084 w 8250408"/>
                <a:gd name="connsiteY11" fmla="*/ 1000462 h 1000462"/>
                <a:gd name="connsiteX12" fmla="*/ 10520 w 8250408"/>
                <a:gd name="connsiteY12" fmla="*/ 903644 h 1000462"/>
                <a:gd name="connsiteX13" fmla="*/ 0 w 8250408"/>
                <a:gd name="connsiteY13" fmla="*/ 336195 h 1000462"/>
                <a:gd name="connsiteX0" fmla="*/ 0 w 8260692"/>
                <a:gd name="connsiteY0" fmla="*/ 336195 h 934550"/>
                <a:gd name="connsiteX1" fmla="*/ 1666727 w 8260692"/>
                <a:gd name="connsiteY1" fmla="*/ 0 h 934550"/>
                <a:gd name="connsiteX2" fmla="*/ 3947349 w 8260692"/>
                <a:gd name="connsiteY2" fmla="*/ 419549 h 934550"/>
                <a:gd name="connsiteX3" fmla="*/ 4504387 w 8260692"/>
                <a:gd name="connsiteY3" fmla="*/ 549982 h 934550"/>
                <a:gd name="connsiteX4" fmla="*/ 5160603 w 8260692"/>
                <a:gd name="connsiteY4" fmla="*/ 689830 h 934550"/>
                <a:gd name="connsiteX5" fmla="*/ 5947327 w 8260692"/>
                <a:gd name="connsiteY5" fmla="*/ 781258 h 934550"/>
                <a:gd name="connsiteX6" fmla="*/ 6505780 w 8260692"/>
                <a:gd name="connsiteY6" fmla="*/ 812190 h 934550"/>
                <a:gd name="connsiteX7" fmla="*/ 6936557 w 8260692"/>
                <a:gd name="connsiteY7" fmla="*/ 775867 h 934550"/>
                <a:gd name="connsiteX8" fmla="*/ 7463211 w 8260692"/>
                <a:gd name="connsiteY8" fmla="*/ 728812 h 934550"/>
                <a:gd name="connsiteX9" fmla="*/ 7916685 w 8260692"/>
                <a:gd name="connsiteY9" fmla="*/ 588962 h 934550"/>
                <a:gd name="connsiteX10" fmla="*/ 8250408 w 8260692"/>
                <a:gd name="connsiteY10" fmla="*/ 418181 h 934550"/>
                <a:gd name="connsiteX11" fmla="*/ 8260692 w 8260692"/>
                <a:gd name="connsiteY11" fmla="*/ 934550 h 934550"/>
                <a:gd name="connsiteX12" fmla="*/ 10520 w 8260692"/>
                <a:gd name="connsiteY12" fmla="*/ 903644 h 934550"/>
                <a:gd name="connsiteX13" fmla="*/ 0 w 8260692"/>
                <a:gd name="connsiteY13" fmla="*/ 336195 h 934550"/>
                <a:gd name="connsiteX0" fmla="*/ 0 w 8260692"/>
                <a:gd name="connsiteY0" fmla="*/ 336195 h 939354"/>
                <a:gd name="connsiteX1" fmla="*/ 1666727 w 8260692"/>
                <a:gd name="connsiteY1" fmla="*/ 0 h 939354"/>
                <a:gd name="connsiteX2" fmla="*/ 3947349 w 8260692"/>
                <a:gd name="connsiteY2" fmla="*/ 419549 h 939354"/>
                <a:gd name="connsiteX3" fmla="*/ 4504387 w 8260692"/>
                <a:gd name="connsiteY3" fmla="*/ 549982 h 939354"/>
                <a:gd name="connsiteX4" fmla="*/ 5160603 w 8260692"/>
                <a:gd name="connsiteY4" fmla="*/ 689830 h 939354"/>
                <a:gd name="connsiteX5" fmla="*/ 5947327 w 8260692"/>
                <a:gd name="connsiteY5" fmla="*/ 781258 h 939354"/>
                <a:gd name="connsiteX6" fmla="*/ 6505780 w 8260692"/>
                <a:gd name="connsiteY6" fmla="*/ 812190 h 939354"/>
                <a:gd name="connsiteX7" fmla="*/ 6936557 w 8260692"/>
                <a:gd name="connsiteY7" fmla="*/ 775867 h 939354"/>
                <a:gd name="connsiteX8" fmla="*/ 7463211 w 8260692"/>
                <a:gd name="connsiteY8" fmla="*/ 728812 h 939354"/>
                <a:gd name="connsiteX9" fmla="*/ 7916685 w 8260692"/>
                <a:gd name="connsiteY9" fmla="*/ 588962 h 939354"/>
                <a:gd name="connsiteX10" fmla="*/ 8250408 w 8260692"/>
                <a:gd name="connsiteY10" fmla="*/ 418181 h 939354"/>
                <a:gd name="connsiteX11" fmla="*/ 8260692 w 8260692"/>
                <a:gd name="connsiteY11" fmla="*/ 934550 h 939354"/>
                <a:gd name="connsiteX12" fmla="*/ 10520 w 8260692"/>
                <a:gd name="connsiteY12" fmla="*/ 903644 h 939354"/>
                <a:gd name="connsiteX13" fmla="*/ 0 w 8260692"/>
                <a:gd name="connsiteY13" fmla="*/ 336195 h 939354"/>
                <a:gd name="connsiteX0" fmla="*/ 0 w 8260692"/>
                <a:gd name="connsiteY0" fmla="*/ 336195 h 934550"/>
                <a:gd name="connsiteX1" fmla="*/ 1666727 w 8260692"/>
                <a:gd name="connsiteY1" fmla="*/ 0 h 934550"/>
                <a:gd name="connsiteX2" fmla="*/ 3947349 w 8260692"/>
                <a:gd name="connsiteY2" fmla="*/ 419549 h 934550"/>
                <a:gd name="connsiteX3" fmla="*/ 4504387 w 8260692"/>
                <a:gd name="connsiteY3" fmla="*/ 549982 h 934550"/>
                <a:gd name="connsiteX4" fmla="*/ 5160603 w 8260692"/>
                <a:gd name="connsiteY4" fmla="*/ 689830 h 934550"/>
                <a:gd name="connsiteX5" fmla="*/ 5947327 w 8260692"/>
                <a:gd name="connsiteY5" fmla="*/ 781258 h 934550"/>
                <a:gd name="connsiteX6" fmla="*/ 6505780 w 8260692"/>
                <a:gd name="connsiteY6" fmla="*/ 812190 h 934550"/>
                <a:gd name="connsiteX7" fmla="*/ 6936557 w 8260692"/>
                <a:gd name="connsiteY7" fmla="*/ 775867 h 934550"/>
                <a:gd name="connsiteX8" fmla="*/ 7463211 w 8260692"/>
                <a:gd name="connsiteY8" fmla="*/ 728812 h 934550"/>
                <a:gd name="connsiteX9" fmla="*/ 7916685 w 8260692"/>
                <a:gd name="connsiteY9" fmla="*/ 588962 h 934550"/>
                <a:gd name="connsiteX10" fmla="*/ 8250408 w 8260692"/>
                <a:gd name="connsiteY10" fmla="*/ 418181 h 934550"/>
                <a:gd name="connsiteX11" fmla="*/ 8260692 w 8260692"/>
                <a:gd name="connsiteY11" fmla="*/ 934550 h 934550"/>
                <a:gd name="connsiteX12" fmla="*/ 10520 w 8260692"/>
                <a:gd name="connsiteY12" fmla="*/ 903644 h 934550"/>
                <a:gd name="connsiteX13" fmla="*/ 0 w 8260692"/>
                <a:gd name="connsiteY13" fmla="*/ 336195 h 934550"/>
                <a:gd name="connsiteX0" fmla="*/ 0 w 8250408"/>
                <a:gd name="connsiteY0" fmla="*/ 336195 h 943966"/>
                <a:gd name="connsiteX1" fmla="*/ 1666727 w 8250408"/>
                <a:gd name="connsiteY1" fmla="*/ 0 h 943966"/>
                <a:gd name="connsiteX2" fmla="*/ 3947349 w 8250408"/>
                <a:gd name="connsiteY2" fmla="*/ 419549 h 943966"/>
                <a:gd name="connsiteX3" fmla="*/ 4504387 w 8250408"/>
                <a:gd name="connsiteY3" fmla="*/ 549982 h 943966"/>
                <a:gd name="connsiteX4" fmla="*/ 5160603 w 8250408"/>
                <a:gd name="connsiteY4" fmla="*/ 689830 h 943966"/>
                <a:gd name="connsiteX5" fmla="*/ 5947327 w 8250408"/>
                <a:gd name="connsiteY5" fmla="*/ 781258 h 943966"/>
                <a:gd name="connsiteX6" fmla="*/ 6505780 w 8250408"/>
                <a:gd name="connsiteY6" fmla="*/ 812190 h 943966"/>
                <a:gd name="connsiteX7" fmla="*/ 6936557 w 8250408"/>
                <a:gd name="connsiteY7" fmla="*/ 775867 h 943966"/>
                <a:gd name="connsiteX8" fmla="*/ 7463211 w 8250408"/>
                <a:gd name="connsiteY8" fmla="*/ 728812 h 943966"/>
                <a:gd name="connsiteX9" fmla="*/ 7916685 w 8250408"/>
                <a:gd name="connsiteY9" fmla="*/ 588962 h 943966"/>
                <a:gd name="connsiteX10" fmla="*/ 8250408 w 8250408"/>
                <a:gd name="connsiteY10" fmla="*/ 418181 h 943966"/>
                <a:gd name="connsiteX11" fmla="*/ 8239649 w 8250408"/>
                <a:gd name="connsiteY11" fmla="*/ 943966 h 943966"/>
                <a:gd name="connsiteX12" fmla="*/ 10520 w 8250408"/>
                <a:gd name="connsiteY12" fmla="*/ 903644 h 943966"/>
                <a:gd name="connsiteX13" fmla="*/ 0 w 8250408"/>
                <a:gd name="connsiteY13" fmla="*/ 336195 h 943966"/>
                <a:gd name="connsiteX0" fmla="*/ 0 w 8250408"/>
                <a:gd name="connsiteY0" fmla="*/ 336195 h 943966"/>
                <a:gd name="connsiteX1" fmla="*/ 1666727 w 8250408"/>
                <a:gd name="connsiteY1" fmla="*/ 0 h 943966"/>
                <a:gd name="connsiteX2" fmla="*/ 3947349 w 8250408"/>
                <a:gd name="connsiteY2" fmla="*/ 419549 h 943966"/>
                <a:gd name="connsiteX3" fmla="*/ 4504387 w 8250408"/>
                <a:gd name="connsiteY3" fmla="*/ 549982 h 943966"/>
                <a:gd name="connsiteX4" fmla="*/ 5160603 w 8250408"/>
                <a:gd name="connsiteY4" fmla="*/ 689830 h 943966"/>
                <a:gd name="connsiteX5" fmla="*/ 5947327 w 8250408"/>
                <a:gd name="connsiteY5" fmla="*/ 781258 h 943966"/>
                <a:gd name="connsiteX6" fmla="*/ 6505780 w 8250408"/>
                <a:gd name="connsiteY6" fmla="*/ 812190 h 943966"/>
                <a:gd name="connsiteX7" fmla="*/ 6936557 w 8250408"/>
                <a:gd name="connsiteY7" fmla="*/ 775867 h 943966"/>
                <a:gd name="connsiteX8" fmla="*/ 7463211 w 8250408"/>
                <a:gd name="connsiteY8" fmla="*/ 728812 h 943966"/>
                <a:gd name="connsiteX9" fmla="*/ 7916685 w 8250408"/>
                <a:gd name="connsiteY9" fmla="*/ 588962 h 943966"/>
                <a:gd name="connsiteX10" fmla="*/ 8250408 w 8250408"/>
                <a:gd name="connsiteY10" fmla="*/ 418181 h 943966"/>
                <a:gd name="connsiteX11" fmla="*/ 8239649 w 8250408"/>
                <a:gd name="connsiteY11" fmla="*/ 943966 h 943966"/>
                <a:gd name="connsiteX12" fmla="*/ 10520 w 8250408"/>
                <a:gd name="connsiteY12" fmla="*/ 903644 h 943966"/>
                <a:gd name="connsiteX13" fmla="*/ 0 w 8250408"/>
                <a:gd name="connsiteY13" fmla="*/ 336195 h 943966"/>
                <a:gd name="connsiteX0" fmla="*/ 1 w 8239888"/>
                <a:gd name="connsiteY0" fmla="*/ 345611 h 943966"/>
                <a:gd name="connsiteX1" fmla="*/ 1656207 w 8239888"/>
                <a:gd name="connsiteY1" fmla="*/ 0 h 943966"/>
                <a:gd name="connsiteX2" fmla="*/ 3936829 w 8239888"/>
                <a:gd name="connsiteY2" fmla="*/ 419549 h 943966"/>
                <a:gd name="connsiteX3" fmla="*/ 4493867 w 8239888"/>
                <a:gd name="connsiteY3" fmla="*/ 549982 h 943966"/>
                <a:gd name="connsiteX4" fmla="*/ 5150083 w 8239888"/>
                <a:gd name="connsiteY4" fmla="*/ 689830 h 943966"/>
                <a:gd name="connsiteX5" fmla="*/ 5936807 w 8239888"/>
                <a:gd name="connsiteY5" fmla="*/ 781258 h 943966"/>
                <a:gd name="connsiteX6" fmla="*/ 6495260 w 8239888"/>
                <a:gd name="connsiteY6" fmla="*/ 812190 h 943966"/>
                <a:gd name="connsiteX7" fmla="*/ 6926037 w 8239888"/>
                <a:gd name="connsiteY7" fmla="*/ 775867 h 943966"/>
                <a:gd name="connsiteX8" fmla="*/ 7452691 w 8239888"/>
                <a:gd name="connsiteY8" fmla="*/ 728812 h 943966"/>
                <a:gd name="connsiteX9" fmla="*/ 7906165 w 8239888"/>
                <a:gd name="connsiteY9" fmla="*/ 588962 h 943966"/>
                <a:gd name="connsiteX10" fmla="*/ 8239888 w 8239888"/>
                <a:gd name="connsiteY10" fmla="*/ 418181 h 943966"/>
                <a:gd name="connsiteX11" fmla="*/ 8229129 w 8239888"/>
                <a:gd name="connsiteY11" fmla="*/ 943966 h 943966"/>
                <a:gd name="connsiteX12" fmla="*/ 0 w 8239888"/>
                <a:gd name="connsiteY12" fmla="*/ 903644 h 943966"/>
                <a:gd name="connsiteX13" fmla="*/ 1 w 8239888"/>
                <a:gd name="connsiteY13" fmla="*/ 345611 h 943966"/>
                <a:gd name="connsiteX0" fmla="*/ 1 w 8239888"/>
                <a:gd name="connsiteY0" fmla="*/ 345611 h 943966"/>
                <a:gd name="connsiteX1" fmla="*/ 1656207 w 8239888"/>
                <a:gd name="connsiteY1" fmla="*/ 0 h 943966"/>
                <a:gd name="connsiteX2" fmla="*/ 3936829 w 8239888"/>
                <a:gd name="connsiteY2" fmla="*/ 419549 h 943966"/>
                <a:gd name="connsiteX3" fmla="*/ 4493867 w 8239888"/>
                <a:gd name="connsiteY3" fmla="*/ 549982 h 943966"/>
                <a:gd name="connsiteX4" fmla="*/ 5150083 w 8239888"/>
                <a:gd name="connsiteY4" fmla="*/ 689830 h 943966"/>
                <a:gd name="connsiteX5" fmla="*/ 5936807 w 8239888"/>
                <a:gd name="connsiteY5" fmla="*/ 781258 h 943966"/>
                <a:gd name="connsiteX6" fmla="*/ 6495260 w 8239888"/>
                <a:gd name="connsiteY6" fmla="*/ 812190 h 943966"/>
                <a:gd name="connsiteX7" fmla="*/ 6926037 w 8239888"/>
                <a:gd name="connsiteY7" fmla="*/ 775867 h 943966"/>
                <a:gd name="connsiteX8" fmla="*/ 7452691 w 8239888"/>
                <a:gd name="connsiteY8" fmla="*/ 728812 h 943966"/>
                <a:gd name="connsiteX9" fmla="*/ 7906165 w 8239888"/>
                <a:gd name="connsiteY9" fmla="*/ 588962 h 943966"/>
                <a:gd name="connsiteX10" fmla="*/ 8239888 w 8239888"/>
                <a:gd name="connsiteY10" fmla="*/ 418181 h 943966"/>
                <a:gd name="connsiteX11" fmla="*/ 8229129 w 8239888"/>
                <a:gd name="connsiteY11" fmla="*/ 943966 h 943966"/>
                <a:gd name="connsiteX12" fmla="*/ 0 w 8239888"/>
                <a:gd name="connsiteY12" fmla="*/ 922476 h 943966"/>
                <a:gd name="connsiteX13" fmla="*/ 1 w 8239888"/>
                <a:gd name="connsiteY13" fmla="*/ 345611 h 943966"/>
                <a:gd name="connsiteX0" fmla="*/ 1 w 8239888"/>
                <a:gd name="connsiteY0" fmla="*/ 345611 h 943966"/>
                <a:gd name="connsiteX1" fmla="*/ 1656207 w 8239888"/>
                <a:gd name="connsiteY1" fmla="*/ 0 h 943966"/>
                <a:gd name="connsiteX2" fmla="*/ 3936829 w 8239888"/>
                <a:gd name="connsiteY2" fmla="*/ 419549 h 943966"/>
                <a:gd name="connsiteX3" fmla="*/ 4493867 w 8239888"/>
                <a:gd name="connsiteY3" fmla="*/ 549982 h 943966"/>
                <a:gd name="connsiteX4" fmla="*/ 5150083 w 8239888"/>
                <a:gd name="connsiteY4" fmla="*/ 689830 h 943966"/>
                <a:gd name="connsiteX5" fmla="*/ 5936807 w 8239888"/>
                <a:gd name="connsiteY5" fmla="*/ 781258 h 943966"/>
                <a:gd name="connsiteX6" fmla="*/ 6526825 w 8239888"/>
                <a:gd name="connsiteY6" fmla="*/ 812190 h 943966"/>
                <a:gd name="connsiteX7" fmla="*/ 6926037 w 8239888"/>
                <a:gd name="connsiteY7" fmla="*/ 775867 h 943966"/>
                <a:gd name="connsiteX8" fmla="*/ 7452691 w 8239888"/>
                <a:gd name="connsiteY8" fmla="*/ 728812 h 943966"/>
                <a:gd name="connsiteX9" fmla="*/ 7906165 w 8239888"/>
                <a:gd name="connsiteY9" fmla="*/ 588962 h 943966"/>
                <a:gd name="connsiteX10" fmla="*/ 8239888 w 8239888"/>
                <a:gd name="connsiteY10" fmla="*/ 418181 h 943966"/>
                <a:gd name="connsiteX11" fmla="*/ 8229129 w 8239888"/>
                <a:gd name="connsiteY11" fmla="*/ 943966 h 943966"/>
                <a:gd name="connsiteX12" fmla="*/ 0 w 8239888"/>
                <a:gd name="connsiteY12" fmla="*/ 922476 h 943966"/>
                <a:gd name="connsiteX13" fmla="*/ 1 w 8239888"/>
                <a:gd name="connsiteY13" fmla="*/ 345611 h 943966"/>
                <a:gd name="connsiteX0" fmla="*/ 1 w 8239888"/>
                <a:gd name="connsiteY0" fmla="*/ 345611 h 943966"/>
                <a:gd name="connsiteX1" fmla="*/ 1656207 w 8239888"/>
                <a:gd name="connsiteY1" fmla="*/ 0 h 943966"/>
                <a:gd name="connsiteX2" fmla="*/ 3936829 w 8239888"/>
                <a:gd name="connsiteY2" fmla="*/ 419549 h 943966"/>
                <a:gd name="connsiteX3" fmla="*/ 4493867 w 8239888"/>
                <a:gd name="connsiteY3" fmla="*/ 549982 h 943966"/>
                <a:gd name="connsiteX4" fmla="*/ 5150083 w 8239888"/>
                <a:gd name="connsiteY4" fmla="*/ 689830 h 943966"/>
                <a:gd name="connsiteX5" fmla="*/ 5936807 w 8239888"/>
                <a:gd name="connsiteY5" fmla="*/ 781258 h 943966"/>
                <a:gd name="connsiteX6" fmla="*/ 6526825 w 8239888"/>
                <a:gd name="connsiteY6" fmla="*/ 812190 h 943966"/>
                <a:gd name="connsiteX7" fmla="*/ 6926037 w 8239888"/>
                <a:gd name="connsiteY7" fmla="*/ 775867 h 943966"/>
                <a:gd name="connsiteX8" fmla="*/ 7452691 w 8239888"/>
                <a:gd name="connsiteY8" fmla="*/ 728812 h 943966"/>
                <a:gd name="connsiteX9" fmla="*/ 7906165 w 8239888"/>
                <a:gd name="connsiteY9" fmla="*/ 588962 h 943966"/>
                <a:gd name="connsiteX10" fmla="*/ 8239888 w 8239888"/>
                <a:gd name="connsiteY10" fmla="*/ 418181 h 943966"/>
                <a:gd name="connsiteX11" fmla="*/ 8229129 w 8239888"/>
                <a:gd name="connsiteY11" fmla="*/ 943966 h 943966"/>
                <a:gd name="connsiteX12" fmla="*/ 0 w 8239888"/>
                <a:gd name="connsiteY12" fmla="*/ 922476 h 943966"/>
                <a:gd name="connsiteX13" fmla="*/ 1 w 8239888"/>
                <a:gd name="connsiteY13" fmla="*/ 345611 h 943966"/>
                <a:gd name="connsiteX0" fmla="*/ 1 w 8239888"/>
                <a:gd name="connsiteY0" fmla="*/ 345611 h 943966"/>
                <a:gd name="connsiteX1" fmla="*/ 1656207 w 8239888"/>
                <a:gd name="connsiteY1" fmla="*/ 0 h 943966"/>
                <a:gd name="connsiteX2" fmla="*/ 3936829 w 8239888"/>
                <a:gd name="connsiteY2" fmla="*/ 419549 h 943966"/>
                <a:gd name="connsiteX3" fmla="*/ 4493867 w 8239888"/>
                <a:gd name="connsiteY3" fmla="*/ 549982 h 943966"/>
                <a:gd name="connsiteX4" fmla="*/ 5150083 w 8239888"/>
                <a:gd name="connsiteY4" fmla="*/ 689830 h 943966"/>
                <a:gd name="connsiteX5" fmla="*/ 5936807 w 8239888"/>
                <a:gd name="connsiteY5" fmla="*/ 781258 h 943966"/>
                <a:gd name="connsiteX6" fmla="*/ 6526825 w 8239888"/>
                <a:gd name="connsiteY6" fmla="*/ 812190 h 943966"/>
                <a:gd name="connsiteX7" fmla="*/ 6926037 w 8239888"/>
                <a:gd name="connsiteY7" fmla="*/ 775867 h 943966"/>
                <a:gd name="connsiteX8" fmla="*/ 7463214 w 8239888"/>
                <a:gd name="connsiteY8" fmla="*/ 709980 h 943966"/>
                <a:gd name="connsiteX9" fmla="*/ 7906165 w 8239888"/>
                <a:gd name="connsiteY9" fmla="*/ 588962 h 943966"/>
                <a:gd name="connsiteX10" fmla="*/ 8239888 w 8239888"/>
                <a:gd name="connsiteY10" fmla="*/ 418181 h 943966"/>
                <a:gd name="connsiteX11" fmla="*/ 8229129 w 8239888"/>
                <a:gd name="connsiteY11" fmla="*/ 943966 h 943966"/>
                <a:gd name="connsiteX12" fmla="*/ 0 w 8239888"/>
                <a:gd name="connsiteY12" fmla="*/ 922476 h 943966"/>
                <a:gd name="connsiteX13" fmla="*/ 1 w 8239888"/>
                <a:gd name="connsiteY13" fmla="*/ 345611 h 943966"/>
                <a:gd name="connsiteX0" fmla="*/ 1 w 8239888"/>
                <a:gd name="connsiteY0" fmla="*/ 345611 h 943966"/>
                <a:gd name="connsiteX1" fmla="*/ 1656207 w 8239888"/>
                <a:gd name="connsiteY1" fmla="*/ 0 h 943966"/>
                <a:gd name="connsiteX2" fmla="*/ 3936829 w 8239888"/>
                <a:gd name="connsiteY2" fmla="*/ 419549 h 943966"/>
                <a:gd name="connsiteX3" fmla="*/ 4493867 w 8239888"/>
                <a:gd name="connsiteY3" fmla="*/ 549982 h 943966"/>
                <a:gd name="connsiteX4" fmla="*/ 5244778 w 8239888"/>
                <a:gd name="connsiteY4" fmla="*/ 708662 h 943966"/>
                <a:gd name="connsiteX5" fmla="*/ 5936807 w 8239888"/>
                <a:gd name="connsiteY5" fmla="*/ 781258 h 943966"/>
                <a:gd name="connsiteX6" fmla="*/ 6526825 w 8239888"/>
                <a:gd name="connsiteY6" fmla="*/ 812190 h 943966"/>
                <a:gd name="connsiteX7" fmla="*/ 6926037 w 8239888"/>
                <a:gd name="connsiteY7" fmla="*/ 775867 h 943966"/>
                <a:gd name="connsiteX8" fmla="*/ 7463214 w 8239888"/>
                <a:gd name="connsiteY8" fmla="*/ 709980 h 943966"/>
                <a:gd name="connsiteX9" fmla="*/ 7906165 w 8239888"/>
                <a:gd name="connsiteY9" fmla="*/ 588962 h 943966"/>
                <a:gd name="connsiteX10" fmla="*/ 8239888 w 8239888"/>
                <a:gd name="connsiteY10" fmla="*/ 418181 h 943966"/>
                <a:gd name="connsiteX11" fmla="*/ 8229129 w 8239888"/>
                <a:gd name="connsiteY11" fmla="*/ 943966 h 943966"/>
                <a:gd name="connsiteX12" fmla="*/ 0 w 8239888"/>
                <a:gd name="connsiteY12" fmla="*/ 922476 h 943966"/>
                <a:gd name="connsiteX13" fmla="*/ 1 w 8239888"/>
                <a:gd name="connsiteY13" fmla="*/ 345611 h 943966"/>
                <a:gd name="connsiteX0" fmla="*/ 1 w 8239888"/>
                <a:gd name="connsiteY0" fmla="*/ 345611 h 943966"/>
                <a:gd name="connsiteX1" fmla="*/ 1656207 w 8239888"/>
                <a:gd name="connsiteY1" fmla="*/ 0 h 943966"/>
                <a:gd name="connsiteX2" fmla="*/ 3936829 w 8239888"/>
                <a:gd name="connsiteY2" fmla="*/ 419549 h 943966"/>
                <a:gd name="connsiteX3" fmla="*/ 4493867 w 8239888"/>
                <a:gd name="connsiteY3" fmla="*/ 549982 h 943966"/>
                <a:gd name="connsiteX4" fmla="*/ 5244778 w 8239888"/>
                <a:gd name="connsiteY4" fmla="*/ 708662 h 943966"/>
                <a:gd name="connsiteX5" fmla="*/ 5936807 w 8239888"/>
                <a:gd name="connsiteY5" fmla="*/ 781258 h 943966"/>
                <a:gd name="connsiteX6" fmla="*/ 6526825 w 8239888"/>
                <a:gd name="connsiteY6" fmla="*/ 812190 h 943966"/>
                <a:gd name="connsiteX7" fmla="*/ 6926037 w 8239888"/>
                <a:gd name="connsiteY7" fmla="*/ 775867 h 943966"/>
                <a:gd name="connsiteX8" fmla="*/ 7463214 w 8239888"/>
                <a:gd name="connsiteY8" fmla="*/ 709980 h 943966"/>
                <a:gd name="connsiteX9" fmla="*/ 7906165 w 8239888"/>
                <a:gd name="connsiteY9" fmla="*/ 588962 h 943966"/>
                <a:gd name="connsiteX10" fmla="*/ 8239888 w 8239888"/>
                <a:gd name="connsiteY10" fmla="*/ 418181 h 943966"/>
                <a:gd name="connsiteX11" fmla="*/ 8229129 w 8239888"/>
                <a:gd name="connsiteY11" fmla="*/ 943966 h 943966"/>
                <a:gd name="connsiteX12" fmla="*/ 0 w 8239888"/>
                <a:gd name="connsiteY12" fmla="*/ 922476 h 943966"/>
                <a:gd name="connsiteX13" fmla="*/ 1 w 8239888"/>
                <a:gd name="connsiteY13" fmla="*/ 345611 h 943966"/>
                <a:gd name="connsiteX0" fmla="*/ 1 w 8239888"/>
                <a:gd name="connsiteY0" fmla="*/ 345611 h 943966"/>
                <a:gd name="connsiteX1" fmla="*/ 1656207 w 8239888"/>
                <a:gd name="connsiteY1" fmla="*/ 0 h 943966"/>
                <a:gd name="connsiteX2" fmla="*/ 3936829 w 8239888"/>
                <a:gd name="connsiteY2" fmla="*/ 419549 h 943966"/>
                <a:gd name="connsiteX3" fmla="*/ 4493867 w 8239888"/>
                <a:gd name="connsiteY3" fmla="*/ 549982 h 943966"/>
                <a:gd name="connsiteX4" fmla="*/ 5244778 w 8239888"/>
                <a:gd name="connsiteY4" fmla="*/ 708662 h 943966"/>
                <a:gd name="connsiteX5" fmla="*/ 5936807 w 8239888"/>
                <a:gd name="connsiteY5" fmla="*/ 781258 h 943966"/>
                <a:gd name="connsiteX6" fmla="*/ 6463695 w 8239888"/>
                <a:gd name="connsiteY6" fmla="*/ 812190 h 943966"/>
                <a:gd name="connsiteX7" fmla="*/ 6926037 w 8239888"/>
                <a:gd name="connsiteY7" fmla="*/ 775867 h 943966"/>
                <a:gd name="connsiteX8" fmla="*/ 7463214 w 8239888"/>
                <a:gd name="connsiteY8" fmla="*/ 709980 h 943966"/>
                <a:gd name="connsiteX9" fmla="*/ 7906165 w 8239888"/>
                <a:gd name="connsiteY9" fmla="*/ 588962 h 943966"/>
                <a:gd name="connsiteX10" fmla="*/ 8239888 w 8239888"/>
                <a:gd name="connsiteY10" fmla="*/ 418181 h 943966"/>
                <a:gd name="connsiteX11" fmla="*/ 8229129 w 8239888"/>
                <a:gd name="connsiteY11" fmla="*/ 943966 h 943966"/>
                <a:gd name="connsiteX12" fmla="*/ 0 w 8239888"/>
                <a:gd name="connsiteY12" fmla="*/ 922476 h 943966"/>
                <a:gd name="connsiteX13" fmla="*/ 1 w 8239888"/>
                <a:gd name="connsiteY13" fmla="*/ 345611 h 943966"/>
                <a:gd name="connsiteX0" fmla="*/ 1 w 8239888"/>
                <a:gd name="connsiteY0" fmla="*/ 345611 h 943966"/>
                <a:gd name="connsiteX1" fmla="*/ 1656207 w 8239888"/>
                <a:gd name="connsiteY1" fmla="*/ 0 h 943966"/>
                <a:gd name="connsiteX2" fmla="*/ 3936829 w 8239888"/>
                <a:gd name="connsiteY2" fmla="*/ 419549 h 943966"/>
                <a:gd name="connsiteX3" fmla="*/ 4493867 w 8239888"/>
                <a:gd name="connsiteY3" fmla="*/ 549982 h 943966"/>
                <a:gd name="connsiteX4" fmla="*/ 5244778 w 8239888"/>
                <a:gd name="connsiteY4" fmla="*/ 708662 h 943966"/>
                <a:gd name="connsiteX5" fmla="*/ 6084110 w 8239888"/>
                <a:gd name="connsiteY5" fmla="*/ 903667 h 943966"/>
                <a:gd name="connsiteX6" fmla="*/ 6463695 w 8239888"/>
                <a:gd name="connsiteY6" fmla="*/ 812190 h 943966"/>
                <a:gd name="connsiteX7" fmla="*/ 6926037 w 8239888"/>
                <a:gd name="connsiteY7" fmla="*/ 775867 h 943966"/>
                <a:gd name="connsiteX8" fmla="*/ 7463214 w 8239888"/>
                <a:gd name="connsiteY8" fmla="*/ 709980 h 943966"/>
                <a:gd name="connsiteX9" fmla="*/ 7906165 w 8239888"/>
                <a:gd name="connsiteY9" fmla="*/ 588962 h 943966"/>
                <a:gd name="connsiteX10" fmla="*/ 8239888 w 8239888"/>
                <a:gd name="connsiteY10" fmla="*/ 418181 h 943966"/>
                <a:gd name="connsiteX11" fmla="*/ 8229129 w 8239888"/>
                <a:gd name="connsiteY11" fmla="*/ 943966 h 943966"/>
                <a:gd name="connsiteX12" fmla="*/ 0 w 8239888"/>
                <a:gd name="connsiteY12" fmla="*/ 922476 h 943966"/>
                <a:gd name="connsiteX13" fmla="*/ 1 w 8239888"/>
                <a:gd name="connsiteY13" fmla="*/ 345611 h 943966"/>
                <a:gd name="connsiteX0" fmla="*/ 1 w 8239888"/>
                <a:gd name="connsiteY0" fmla="*/ 345611 h 943966"/>
                <a:gd name="connsiteX1" fmla="*/ 1656207 w 8239888"/>
                <a:gd name="connsiteY1" fmla="*/ 0 h 943966"/>
                <a:gd name="connsiteX2" fmla="*/ 3936829 w 8239888"/>
                <a:gd name="connsiteY2" fmla="*/ 419549 h 943966"/>
                <a:gd name="connsiteX3" fmla="*/ 4493867 w 8239888"/>
                <a:gd name="connsiteY3" fmla="*/ 549982 h 943966"/>
                <a:gd name="connsiteX4" fmla="*/ 5244778 w 8239888"/>
                <a:gd name="connsiteY4" fmla="*/ 708662 h 943966"/>
                <a:gd name="connsiteX5" fmla="*/ 5947329 w 8239888"/>
                <a:gd name="connsiteY5" fmla="*/ 762426 h 943966"/>
                <a:gd name="connsiteX6" fmla="*/ 6463695 w 8239888"/>
                <a:gd name="connsiteY6" fmla="*/ 812190 h 943966"/>
                <a:gd name="connsiteX7" fmla="*/ 6926037 w 8239888"/>
                <a:gd name="connsiteY7" fmla="*/ 775867 h 943966"/>
                <a:gd name="connsiteX8" fmla="*/ 7463214 w 8239888"/>
                <a:gd name="connsiteY8" fmla="*/ 709980 h 943966"/>
                <a:gd name="connsiteX9" fmla="*/ 7906165 w 8239888"/>
                <a:gd name="connsiteY9" fmla="*/ 588962 h 943966"/>
                <a:gd name="connsiteX10" fmla="*/ 8239888 w 8239888"/>
                <a:gd name="connsiteY10" fmla="*/ 418181 h 943966"/>
                <a:gd name="connsiteX11" fmla="*/ 8229129 w 8239888"/>
                <a:gd name="connsiteY11" fmla="*/ 943966 h 943966"/>
                <a:gd name="connsiteX12" fmla="*/ 0 w 8239888"/>
                <a:gd name="connsiteY12" fmla="*/ 922476 h 943966"/>
                <a:gd name="connsiteX13" fmla="*/ 1 w 8239888"/>
                <a:gd name="connsiteY13" fmla="*/ 345611 h 943966"/>
                <a:gd name="connsiteX0" fmla="*/ 1 w 8239888"/>
                <a:gd name="connsiteY0" fmla="*/ 345611 h 943966"/>
                <a:gd name="connsiteX1" fmla="*/ 1656207 w 8239888"/>
                <a:gd name="connsiteY1" fmla="*/ 0 h 943966"/>
                <a:gd name="connsiteX2" fmla="*/ 3936829 w 8239888"/>
                <a:gd name="connsiteY2" fmla="*/ 419549 h 943966"/>
                <a:gd name="connsiteX3" fmla="*/ 4493867 w 8239888"/>
                <a:gd name="connsiteY3" fmla="*/ 549982 h 943966"/>
                <a:gd name="connsiteX4" fmla="*/ 5244778 w 8239888"/>
                <a:gd name="connsiteY4" fmla="*/ 708662 h 943966"/>
                <a:gd name="connsiteX5" fmla="*/ 6463695 w 8239888"/>
                <a:gd name="connsiteY5" fmla="*/ 812190 h 943966"/>
                <a:gd name="connsiteX6" fmla="*/ 6926037 w 8239888"/>
                <a:gd name="connsiteY6" fmla="*/ 775867 h 943966"/>
                <a:gd name="connsiteX7" fmla="*/ 7463214 w 8239888"/>
                <a:gd name="connsiteY7" fmla="*/ 709980 h 943966"/>
                <a:gd name="connsiteX8" fmla="*/ 7906165 w 8239888"/>
                <a:gd name="connsiteY8" fmla="*/ 588962 h 943966"/>
                <a:gd name="connsiteX9" fmla="*/ 8239888 w 8239888"/>
                <a:gd name="connsiteY9" fmla="*/ 418181 h 943966"/>
                <a:gd name="connsiteX10" fmla="*/ 8229129 w 8239888"/>
                <a:gd name="connsiteY10" fmla="*/ 943966 h 943966"/>
                <a:gd name="connsiteX11" fmla="*/ 0 w 8239888"/>
                <a:gd name="connsiteY11" fmla="*/ 922476 h 943966"/>
                <a:gd name="connsiteX12" fmla="*/ 1 w 8239888"/>
                <a:gd name="connsiteY12" fmla="*/ 345611 h 943966"/>
                <a:gd name="connsiteX0" fmla="*/ 1 w 8239888"/>
                <a:gd name="connsiteY0" fmla="*/ 345611 h 943966"/>
                <a:gd name="connsiteX1" fmla="*/ 1656207 w 8239888"/>
                <a:gd name="connsiteY1" fmla="*/ 0 h 943966"/>
                <a:gd name="connsiteX2" fmla="*/ 3936829 w 8239888"/>
                <a:gd name="connsiteY2" fmla="*/ 419549 h 943966"/>
                <a:gd name="connsiteX3" fmla="*/ 4493867 w 8239888"/>
                <a:gd name="connsiteY3" fmla="*/ 549982 h 943966"/>
                <a:gd name="connsiteX4" fmla="*/ 5244778 w 8239888"/>
                <a:gd name="connsiteY4" fmla="*/ 708662 h 943966"/>
                <a:gd name="connsiteX5" fmla="*/ 6105961 w 8239888"/>
                <a:gd name="connsiteY5" fmla="*/ 793358 h 943966"/>
                <a:gd name="connsiteX6" fmla="*/ 6926037 w 8239888"/>
                <a:gd name="connsiteY6" fmla="*/ 775867 h 943966"/>
                <a:gd name="connsiteX7" fmla="*/ 7463214 w 8239888"/>
                <a:gd name="connsiteY7" fmla="*/ 709980 h 943966"/>
                <a:gd name="connsiteX8" fmla="*/ 7906165 w 8239888"/>
                <a:gd name="connsiteY8" fmla="*/ 588962 h 943966"/>
                <a:gd name="connsiteX9" fmla="*/ 8239888 w 8239888"/>
                <a:gd name="connsiteY9" fmla="*/ 418181 h 943966"/>
                <a:gd name="connsiteX10" fmla="*/ 8229129 w 8239888"/>
                <a:gd name="connsiteY10" fmla="*/ 943966 h 943966"/>
                <a:gd name="connsiteX11" fmla="*/ 0 w 8239888"/>
                <a:gd name="connsiteY11" fmla="*/ 922476 h 943966"/>
                <a:gd name="connsiteX12" fmla="*/ 1 w 8239888"/>
                <a:gd name="connsiteY12" fmla="*/ 345611 h 943966"/>
                <a:gd name="connsiteX0" fmla="*/ 1 w 8239888"/>
                <a:gd name="connsiteY0" fmla="*/ 345611 h 943966"/>
                <a:gd name="connsiteX1" fmla="*/ 1656207 w 8239888"/>
                <a:gd name="connsiteY1" fmla="*/ 0 h 943966"/>
                <a:gd name="connsiteX2" fmla="*/ 3936829 w 8239888"/>
                <a:gd name="connsiteY2" fmla="*/ 419549 h 943966"/>
                <a:gd name="connsiteX3" fmla="*/ 4493867 w 8239888"/>
                <a:gd name="connsiteY3" fmla="*/ 549982 h 943966"/>
                <a:gd name="connsiteX4" fmla="*/ 5244778 w 8239888"/>
                <a:gd name="connsiteY4" fmla="*/ 708662 h 943966"/>
                <a:gd name="connsiteX5" fmla="*/ 6105961 w 8239888"/>
                <a:gd name="connsiteY5" fmla="*/ 793358 h 943966"/>
                <a:gd name="connsiteX6" fmla="*/ 6926037 w 8239888"/>
                <a:gd name="connsiteY6" fmla="*/ 775867 h 943966"/>
                <a:gd name="connsiteX7" fmla="*/ 7463214 w 8239888"/>
                <a:gd name="connsiteY7" fmla="*/ 709980 h 943966"/>
                <a:gd name="connsiteX8" fmla="*/ 7906165 w 8239888"/>
                <a:gd name="connsiteY8" fmla="*/ 588962 h 943966"/>
                <a:gd name="connsiteX9" fmla="*/ 8239888 w 8239888"/>
                <a:gd name="connsiteY9" fmla="*/ 418181 h 943966"/>
                <a:gd name="connsiteX10" fmla="*/ 8229129 w 8239888"/>
                <a:gd name="connsiteY10" fmla="*/ 943966 h 943966"/>
                <a:gd name="connsiteX11" fmla="*/ 0 w 8239888"/>
                <a:gd name="connsiteY11" fmla="*/ 922476 h 943966"/>
                <a:gd name="connsiteX12" fmla="*/ 1 w 8239888"/>
                <a:gd name="connsiteY12" fmla="*/ 345611 h 943966"/>
                <a:gd name="connsiteX0" fmla="*/ 1 w 8239888"/>
                <a:gd name="connsiteY0" fmla="*/ 345611 h 943966"/>
                <a:gd name="connsiteX1" fmla="*/ 1656207 w 8239888"/>
                <a:gd name="connsiteY1" fmla="*/ 0 h 943966"/>
                <a:gd name="connsiteX2" fmla="*/ 3936829 w 8239888"/>
                <a:gd name="connsiteY2" fmla="*/ 419549 h 943966"/>
                <a:gd name="connsiteX3" fmla="*/ 4493867 w 8239888"/>
                <a:gd name="connsiteY3" fmla="*/ 549982 h 943966"/>
                <a:gd name="connsiteX4" fmla="*/ 5244778 w 8239888"/>
                <a:gd name="connsiteY4" fmla="*/ 708662 h 943966"/>
                <a:gd name="connsiteX5" fmla="*/ 6105961 w 8239888"/>
                <a:gd name="connsiteY5" fmla="*/ 793358 h 943966"/>
                <a:gd name="connsiteX6" fmla="*/ 6926037 w 8239888"/>
                <a:gd name="connsiteY6" fmla="*/ 775867 h 943966"/>
                <a:gd name="connsiteX7" fmla="*/ 7463214 w 8239888"/>
                <a:gd name="connsiteY7" fmla="*/ 709980 h 943966"/>
                <a:gd name="connsiteX8" fmla="*/ 7906165 w 8239888"/>
                <a:gd name="connsiteY8" fmla="*/ 588962 h 943966"/>
                <a:gd name="connsiteX9" fmla="*/ 8239888 w 8239888"/>
                <a:gd name="connsiteY9" fmla="*/ 418181 h 943966"/>
                <a:gd name="connsiteX10" fmla="*/ 8229129 w 8239888"/>
                <a:gd name="connsiteY10" fmla="*/ 943966 h 943966"/>
                <a:gd name="connsiteX11" fmla="*/ 0 w 8239888"/>
                <a:gd name="connsiteY11" fmla="*/ 922476 h 943966"/>
                <a:gd name="connsiteX12" fmla="*/ 1 w 8239888"/>
                <a:gd name="connsiteY12" fmla="*/ 345611 h 943966"/>
                <a:gd name="connsiteX0" fmla="*/ 1 w 8239888"/>
                <a:gd name="connsiteY0" fmla="*/ 345611 h 943966"/>
                <a:gd name="connsiteX1" fmla="*/ 1656207 w 8239888"/>
                <a:gd name="connsiteY1" fmla="*/ 0 h 943966"/>
                <a:gd name="connsiteX2" fmla="*/ 3936829 w 8239888"/>
                <a:gd name="connsiteY2" fmla="*/ 419549 h 943966"/>
                <a:gd name="connsiteX3" fmla="*/ 4493867 w 8239888"/>
                <a:gd name="connsiteY3" fmla="*/ 549982 h 943966"/>
                <a:gd name="connsiteX4" fmla="*/ 5244778 w 8239888"/>
                <a:gd name="connsiteY4" fmla="*/ 708662 h 943966"/>
                <a:gd name="connsiteX5" fmla="*/ 6105961 w 8239888"/>
                <a:gd name="connsiteY5" fmla="*/ 793358 h 943966"/>
                <a:gd name="connsiteX6" fmla="*/ 6926037 w 8239888"/>
                <a:gd name="connsiteY6" fmla="*/ 775867 h 943966"/>
                <a:gd name="connsiteX7" fmla="*/ 7463214 w 8239888"/>
                <a:gd name="connsiteY7" fmla="*/ 709980 h 943966"/>
                <a:gd name="connsiteX8" fmla="*/ 7906165 w 8239888"/>
                <a:gd name="connsiteY8" fmla="*/ 588962 h 943966"/>
                <a:gd name="connsiteX9" fmla="*/ 8239888 w 8239888"/>
                <a:gd name="connsiteY9" fmla="*/ 418181 h 943966"/>
                <a:gd name="connsiteX10" fmla="*/ 8239651 w 8239888"/>
                <a:gd name="connsiteY10" fmla="*/ 943966 h 943966"/>
                <a:gd name="connsiteX11" fmla="*/ 0 w 8239888"/>
                <a:gd name="connsiteY11" fmla="*/ 922476 h 943966"/>
                <a:gd name="connsiteX12" fmla="*/ 1 w 8239888"/>
                <a:gd name="connsiteY12" fmla="*/ 345611 h 943966"/>
                <a:gd name="connsiteX0" fmla="*/ 1 w 8239888"/>
                <a:gd name="connsiteY0" fmla="*/ 345611 h 943966"/>
                <a:gd name="connsiteX1" fmla="*/ 1656207 w 8239888"/>
                <a:gd name="connsiteY1" fmla="*/ 0 h 943966"/>
                <a:gd name="connsiteX2" fmla="*/ 3936829 w 8239888"/>
                <a:gd name="connsiteY2" fmla="*/ 419549 h 943966"/>
                <a:gd name="connsiteX3" fmla="*/ 4493867 w 8239888"/>
                <a:gd name="connsiteY3" fmla="*/ 549982 h 943966"/>
                <a:gd name="connsiteX4" fmla="*/ 5255300 w 8239888"/>
                <a:gd name="connsiteY4" fmla="*/ 699246 h 943966"/>
                <a:gd name="connsiteX5" fmla="*/ 6105961 w 8239888"/>
                <a:gd name="connsiteY5" fmla="*/ 793358 h 943966"/>
                <a:gd name="connsiteX6" fmla="*/ 6926037 w 8239888"/>
                <a:gd name="connsiteY6" fmla="*/ 775867 h 943966"/>
                <a:gd name="connsiteX7" fmla="*/ 7463214 w 8239888"/>
                <a:gd name="connsiteY7" fmla="*/ 709980 h 943966"/>
                <a:gd name="connsiteX8" fmla="*/ 7906165 w 8239888"/>
                <a:gd name="connsiteY8" fmla="*/ 588962 h 943966"/>
                <a:gd name="connsiteX9" fmla="*/ 8239888 w 8239888"/>
                <a:gd name="connsiteY9" fmla="*/ 418181 h 943966"/>
                <a:gd name="connsiteX10" fmla="*/ 8239651 w 8239888"/>
                <a:gd name="connsiteY10" fmla="*/ 943966 h 943966"/>
                <a:gd name="connsiteX11" fmla="*/ 0 w 8239888"/>
                <a:gd name="connsiteY11" fmla="*/ 922476 h 943966"/>
                <a:gd name="connsiteX12" fmla="*/ 1 w 8239888"/>
                <a:gd name="connsiteY12" fmla="*/ 345611 h 943966"/>
                <a:gd name="connsiteX0" fmla="*/ 1 w 8239888"/>
                <a:gd name="connsiteY0" fmla="*/ 345611 h 943966"/>
                <a:gd name="connsiteX1" fmla="*/ 1656207 w 8239888"/>
                <a:gd name="connsiteY1" fmla="*/ 0 h 943966"/>
                <a:gd name="connsiteX2" fmla="*/ 3936829 w 8239888"/>
                <a:gd name="connsiteY2" fmla="*/ 419549 h 943966"/>
                <a:gd name="connsiteX3" fmla="*/ 4493867 w 8239888"/>
                <a:gd name="connsiteY3" fmla="*/ 549982 h 943966"/>
                <a:gd name="connsiteX4" fmla="*/ 5255300 w 8239888"/>
                <a:gd name="connsiteY4" fmla="*/ 699246 h 943966"/>
                <a:gd name="connsiteX5" fmla="*/ 6148048 w 8239888"/>
                <a:gd name="connsiteY5" fmla="*/ 783942 h 943966"/>
                <a:gd name="connsiteX6" fmla="*/ 6926037 w 8239888"/>
                <a:gd name="connsiteY6" fmla="*/ 775867 h 943966"/>
                <a:gd name="connsiteX7" fmla="*/ 7463214 w 8239888"/>
                <a:gd name="connsiteY7" fmla="*/ 709980 h 943966"/>
                <a:gd name="connsiteX8" fmla="*/ 7906165 w 8239888"/>
                <a:gd name="connsiteY8" fmla="*/ 588962 h 943966"/>
                <a:gd name="connsiteX9" fmla="*/ 8239888 w 8239888"/>
                <a:gd name="connsiteY9" fmla="*/ 418181 h 943966"/>
                <a:gd name="connsiteX10" fmla="*/ 8239651 w 8239888"/>
                <a:gd name="connsiteY10" fmla="*/ 943966 h 943966"/>
                <a:gd name="connsiteX11" fmla="*/ 0 w 8239888"/>
                <a:gd name="connsiteY11" fmla="*/ 922476 h 943966"/>
                <a:gd name="connsiteX12" fmla="*/ 1 w 8239888"/>
                <a:gd name="connsiteY12" fmla="*/ 345611 h 943966"/>
                <a:gd name="connsiteX0" fmla="*/ 1 w 8239888"/>
                <a:gd name="connsiteY0" fmla="*/ 345611 h 943966"/>
                <a:gd name="connsiteX1" fmla="*/ 1656207 w 8239888"/>
                <a:gd name="connsiteY1" fmla="*/ 0 h 943966"/>
                <a:gd name="connsiteX2" fmla="*/ 3936829 w 8239888"/>
                <a:gd name="connsiteY2" fmla="*/ 419549 h 943966"/>
                <a:gd name="connsiteX3" fmla="*/ 4493867 w 8239888"/>
                <a:gd name="connsiteY3" fmla="*/ 549982 h 943966"/>
                <a:gd name="connsiteX4" fmla="*/ 5255300 w 8239888"/>
                <a:gd name="connsiteY4" fmla="*/ 699246 h 943966"/>
                <a:gd name="connsiteX5" fmla="*/ 6148048 w 8239888"/>
                <a:gd name="connsiteY5" fmla="*/ 783942 h 943966"/>
                <a:gd name="connsiteX6" fmla="*/ 6894473 w 8239888"/>
                <a:gd name="connsiteY6" fmla="*/ 775867 h 943966"/>
                <a:gd name="connsiteX7" fmla="*/ 7463214 w 8239888"/>
                <a:gd name="connsiteY7" fmla="*/ 709980 h 943966"/>
                <a:gd name="connsiteX8" fmla="*/ 7906165 w 8239888"/>
                <a:gd name="connsiteY8" fmla="*/ 588962 h 943966"/>
                <a:gd name="connsiteX9" fmla="*/ 8239888 w 8239888"/>
                <a:gd name="connsiteY9" fmla="*/ 418181 h 943966"/>
                <a:gd name="connsiteX10" fmla="*/ 8239651 w 8239888"/>
                <a:gd name="connsiteY10" fmla="*/ 943966 h 943966"/>
                <a:gd name="connsiteX11" fmla="*/ 0 w 8239888"/>
                <a:gd name="connsiteY11" fmla="*/ 922476 h 943966"/>
                <a:gd name="connsiteX12" fmla="*/ 1 w 8239888"/>
                <a:gd name="connsiteY12" fmla="*/ 345611 h 943966"/>
                <a:gd name="connsiteX0" fmla="*/ 1 w 8239888"/>
                <a:gd name="connsiteY0" fmla="*/ 345611 h 943966"/>
                <a:gd name="connsiteX1" fmla="*/ 1656207 w 8239888"/>
                <a:gd name="connsiteY1" fmla="*/ 0 h 943966"/>
                <a:gd name="connsiteX2" fmla="*/ 3936829 w 8239888"/>
                <a:gd name="connsiteY2" fmla="*/ 419549 h 943966"/>
                <a:gd name="connsiteX3" fmla="*/ 4493867 w 8239888"/>
                <a:gd name="connsiteY3" fmla="*/ 549982 h 943966"/>
                <a:gd name="connsiteX4" fmla="*/ 5255300 w 8239888"/>
                <a:gd name="connsiteY4" fmla="*/ 699246 h 943966"/>
                <a:gd name="connsiteX5" fmla="*/ 6148048 w 8239888"/>
                <a:gd name="connsiteY5" fmla="*/ 783942 h 943966"/>
                <a:gd name="connsiteX6" fmla="*/ 6894473 w 8239888"/>
                <a:gd name="connsiteY6" fmla="*/ 775867 h 943966"/>
                <a:gd name="connsiteX7" fmla="*/ 7463214 w 8239888"/>
                <a:gd name="connsiteY7" fmla="*/ 709980 h 943966"/>
                <a:gd name="connsiteX8" fmla="*/ 8239888 w 8239888"/>
                <a:gd name="connsiteY8" fmla="*/ 418181 h 943966"/>
                <a:gd name="connsiteX9" fmla="*/ 8239651 w 8239888"/>
                <a:gd name="connsiteY9" fmla="*/ 943966 h 943966"/>
                <a:gd name="connsiteX10" fmla="*/ 0 w 8239888"/>
                <a:gd name="connsiteY10" fmla="*/ 922476 h 943966"/>
                <a:gd name="connsiteX11" fmla="*/ 1 w 8239888"/>
                <a:gd name="connsiteY11" fmla="*/ 345611 h 943966"/>
                <a:gd name="connsiteX0" fmla="*/ 1 w 8239888"/>
                <a:gd name="connsiteY0" fmla="*/ 345611 h 943966"/>
                <a:gd name="connsiteX1" fmla="*/ 1656207 w 8239888"/>
                <a:gd name="connsiteY1" fmla="*/ 0 h 943966"/>
                <a:gd name="connsiteX2" fmla="*/ 3936829 w 8239888"/>
                <a:gd name="connsiteY2" fmla="*/ 419549 h 943966"/>
                <a:gd name="connsiteX3" fmla="*/ 4493867 w 8239888"/>
                <a:gd name="connsiteY3" fmla="*/ 549982 h 943966"/>
                <a:gd name="connsiteX4" fmla="*/ 5255300 w 8239888"/>
                <a:gd name="connsiteY4" fmla="*/ 699246 h 943966"/>
                <a:gd name="connsiteX5" fmla="*/ 6148048 w 8239888"/>
                <a:gd name="connsiteY5" fmla="*/ 783942 h 943966"/>
                <a:gd name="connsiteX6" fmla="*/ 6894473 w 8239888"/>
                <a:gd name="connsiteY6" fmla="*/ 775867 h 943966"/>
                <a:gd name="connsiteX7" fmla="*/ 7684168 w 8239888"/>
                <a:gd name="connsiteY7" fmla="*/ 634652 h 943966"/>
                <a:gd name="connsiteX8" fmla="*/ 8239888 w 8239888"/>
                <a:gd name="connsiteY8" fmla="*/ 418181 h 943966"/>
                <a:gd name="connsiteX9" fmla="*/ 8239651 w 8239888"/>
                <a:gd name="connsiteY9" fmla="*/ 943966 h 943966"/>
                <a:gd name="connsiteX10" fmla="*/ 0 w 8239888"/>
                <a:gd name="connsiteY10" fmla="*/ 922476 h 943966"/>
                <a:gd name="connsiteX11" fmla="*/ 1 w 8239888"/>
                <a:gd name="connsiteY11" fmla="*/ 345611 h 943966"/>
                <a:gd name="connsiteX0" fmla="*/ 1 w 8239888"/>
                <a:gd name="connsiteY0" fmla="*/ 345611 h 943966"/>
                <a:gd name="connsiteX1" fmla="*/ 1656207 w 8239888"/>
                <a:gd name="connsiteY1" fmla="*/ 0 h 943966"/>
                <a:gd name="connsiteX2" fmla="*/ 3936829 w 8239888"/>
                <a:gd name="connsiteY2" fmla="*/ 419549 h 943966"/>
                <a:gd name="connsiteX3" fmla="*/ 4493867 w 8239888"/>
                <a:gd name="connsiteY3" fmla="*/ 549982 h 943966"/>
                <a:gd name="connsiteX4" fmla="*/ 5255300 w 8239888"/>
                <a:gd name="connsiteY4" fmla="*/ 699246 h 943966"/>
                <a:gd name="connsiteX5" fmla="*/ 6148048 w 8239888"/>
                <a:gd name="connsiteY5" fmla="*/ 783942 h 943966"/>
                <a:gd name="connsiteX6" fmla="*/ 6894473 w 8239888"/>
                <a:gd name="connsiteY6" fmla="*/ 775867 h 943966"/>
                <a:gd name="connsiteX7" fmla="*/ 7684168 w 8239888"/>
                <a:gd name="connsiteY7" fmla="*/ 634652 h 943966"/>
                <a:gd name="connsiteX8" fmla="*/ 8239888 w 8239888"/>
                <a:gd name="connsiteY8" fmla="*/ 418181 h 943966"/>
                <a:gd name="connsiteX9" fmla="*/ 8239651 w 8239888"/>
                <a:gd name="connsiteY9" fmla="*/ 943966 h 943966"/>
                <a:gd name="connsiteX10" fmla="*/ 0 w 8239888"/>
                <a:gd name="connsiteY10" fmla="*/ 922476 h 943966"/>
                <a:gd name="connsiteX11" fmla="*/ 1 w 8239888"/>
                <a:gd name="connsiteY11" fmla="*/ 345611 h 943966"/>
                <a:gd name="connsiteX0" fmla="*/ 1 w 8239888"/>
                <a:gd name="connsiteY0" fmla="*/ 345611 h 943966"/>
                <a:gd name="connsiteX1" fmla="*/ 1656207 w 8239888"/>
                <a:gd name="connsiteY1" fmla="*/ 0 h 943966"/>
                <a:gd name="connsiteX2" fmla="*/ 3936829 w 8239888"/>
                <a:gd name="connsiteY2" fmla="*/ 419549 h 943966"/>
                <a:gd name="connsiteX3" fmla="*/ 4493867 w 8239888"/>
                <a:gd name="connsiteY3" fmla="*/ 549982 h 943966"/>
                <a:gd name="connsiteX4" fmla="*/ 5255300 w 8239888"/>
                <a:gd name="connsiteY4" fmla="*/ 699246 h 943966"/>
                <a:gd name="connsiteX5" fmla="*/ 6148048 w 8239888"/>
                <a:gd name="connsiteY5" fmla="*/ 783942 h 943966"/>
                <a:gd name="connsiteX6" fmla="*/ 6894473 w 8239888"/>
                <a:gd name="connsiteY6" fmla="*/ 775867 h 943966"/>
                <a:gd name="connsiteX7" fmla="*/ 7684168 w 8239888"/>
                <a:gd name="connsiteY7" fmla="*/ 634652 h 943966"/>
                <a:gd name="connsiteX8" fmla="*/ 8239888 w 8239888"/>
                <a:gd name="connsiteY8" fmla="*/ 418181 h 943966"/>
                <a:gd name="connsiteX9" fmla="*/ 8239651 w 8239888"/>
                <a:gd name="connsiteY9" fmla="*/ 943966 h 943966"/>
                <a:gd name="connsiteX10" fmla="*/ 0 w 8239888"/>
                <a:gd name="connsiteY10" fmla="*/ 922476 h 943966"/>
                <a:gd name="connsiteX11" fmla="*/ 1 w 8239888"/>
                <a:gd name="connsiteY11" fmla="*/ 345611 h 943966"/>
                <a:gd name="connsiteX0" fmla="*/ 1 w 8239888"/>
                <a:gd name="connsiteY0" fmla="*/ 345611 h 943966"/>
                <a:gd name="connsiteX1" fmla="*/ 1656207 w 8239888"/>
                <a:gd name="connsiteY1" fmla="*/ 0 h 943966"/>
                <a:gd name="connsiteX2" fmla="*/ 3936829 w 8239888"/>
                <a:gd name="connsiteY2" fmla="*/ 419549 h 943966"/>
                <a:gd name="connsiteX3" fmla="*/ 4493867 w 8239888"/>
                <a:gd name="connsiteY3" fmla="*/ 549982 h 943966"/>
                <a:gd name="connsiteX4" fmla="*/ 5286865 w 8239888"/>
                <a:gd name="connsiteY4" fmla="*/ 680414 h 943966"/>
                <a:gd name="connsiteX5" fmla="*/ 6148048 w 8239888"/>
                <a:gd name="connsiteY5" fmla="*/ 783942 h 943966"/>
                <a:gd name="connsiteX6" fmla="*/ 6894473 w 8239888"/>
                <a:gd name="connsiteY6" fmla="*/ 775867 h 943966"/>
                <a:gd name="connsiteX7" fmla="*/ 7684168 w 8239888"/>
                <a:gd name="connsiteY7" fmla="*/ 634652 h 943966"/>
                <a:gd name="connsiteX8" fmla="*/ 8239888 w 8239888"/>
                <a:gd name="connsiteY8" fmla="*/ 418181 h 943966"/>
                <a:gd name="connsiteX9" fmla="*/ 8239651 w 8239888"/>
                <a:gd name="connsiteY9" fmla="*/ 943966 h 943966"/>
                <a:gd name="connsiteX10" fmla="*/ 0 w 8239888"/>
                <a:gd name="connsiteY10" fmla="*/ 922476 h 943966"/>
                <a:gd name="connsiteX11" fmla="*/ 1 w 8239888"/>
                <a:gd name="connsiteY11" fmla="*/ 345611 h 943966"/>
                <a:gd name="connsiteX0" fmla="*/ 1 w 8239888"/>
                <a:gd name="connsiteY0" fmla="*/ 345611 h 943966"/>
                <a:gd name="connsiteX1" fmla="*/ 1656207 w 8239888"/>
                <a:gd name="connsiteY1" fmla="*/ 0 h 943966"/>
                <a:gd name="connsiteX2" fmla="*/ 3936829 w 8239888"/>
                <a:gd name="connsiteY2" fmla="*/ 419549 h 943966"/>
                <a:gd name="connsiteX3" fmla="*/ 4493867 w 8239888"/>
                <a:gd name="connsiteY3" fmla="*/ 549982 h 943966"/>
                <a:gd name="connsiteX4" fmla="*/ 5286865 w 8239888"/>
                <a:gd name="connsiteY4" fmla="*/ 680414 h 943966"/>
                <a:gd name="connsiteX5" fmla="*/ 6190135 w 8239888"/>
                <a:gd name="connsiteY5" fmla="*/ 774526 h 943966"/>
                <a:gd name="connsiteX6" fmla="*/ 6894473 w 8239888"/>
                <a:gd name="connsiteY6" fmla="*/ 775867 h 943966"/>
                <a:gd name="connsiteX7" fmla="*/ 7684168 w 8239888"/>
                <a:gd name="connsiteY7" fmla="*/ 634652 h 943966"/>
                <a:gd name="connsiteX8" fmla="*/ 8239888 w 8239888"/>
                <a:gd name="connsiteY8" fmla="*/ 418181 h 943966"/>
                <a:gd name="connsiteX9" fmla="*/ 8239651 w 8239888"/>
                <a:gd name="connsiteY9" fmla="*/ 943966 h 943966"/>
                <a:gd name="connsiteX10" fmla="*/ 0 w 8239888"/>
                <a:gd name="connsiteY10" fmla="*/ 922476 h 943966"/>
                <a:gd name="connsiteX11" fmla="*/ 1 w 8239888"/>
                <a:gd name="connsiteY11" fmla="*/ 345611 h 943966"/>
                <a:gd name="connsiteX0" fmla="*/ 1 w 8239888"/>
                <a:gd name="connsiteY0" fmla="*/ 345611 h 943966"/>
                <a:gd name="connsiteX1" fmla="*/ 1656207 w 8239888"/>
                <a:gd name="connsiteY1" fmla="*/ 0 h 943966"/>
                <a:gd name="connsiteX2" fmla="*/ 3663267 w 8239888"/>
                <a:gd name="connsiteY2" fmla="*/ 344220 h 943966"/>
                <a:gd name="connsiteX3" fmla="*/ 4493867 w 8239888"/>
                <a:gd name="connsiteY3" fmla="*/ 549982 h 943966"/>
                <a:gd name="connsiteX4" fmla="*/ 5286865 w 8239888"/>
                <a:gd name="connsiteY4" fmla="*/ 680414 h 943966"/>
                <a:gd name="connsiteX5" fmla="*/ 6190135 w 8239888"/>
                <a:gd name="connsiteY5" fmla="*/ 774526 h 943966"/>
                <a:gd name="connsiteX6" fmla="*/ 6894473 w 8239888"/>
                <a:gd name="connsiteY6" fmla="*/ 775867 h 943966"/>
                <a:gd name="connsiteX7" fmla="*/ 7684168 w 8239888"/>
                <a:gd name="connsiteY7" fmla="*/ 634652 h 943966"/>
                <a:gd name="connsiteX8" fmla="*/ 8239888 w 8239888"/>
                <a:gd name="connsiteY8" fmla="*/ 418181 h 943966"/>
                <a:gd name="connsiteX9" fmla="*/ 8239651 w 8239888"/>
                <a:gd name="connsiteY9" fmla="*/ 943966 h 943966"/>
                <a:gd name="connsiteX10" fmla="*/ 0 w 8239888"/>
                <a:gd name="connsiteY10" fmla="*/ 922476 h 943966"/>
                <a:gd name="connsiteX11" fmla="*/ 1 w 8239888"/>
                <a:gd name="connsiteY11" fmla="*/ 345611 h 943966"/>
                <a:gd name="connsiteX0" fmla="*/ 1 w 8239888"/>
                <a:gd name="connsiteY0" fmla="*/ 345611 h 943966"/>
                <a:gd name="connsiteX1" fmla="*/ 1656207 w 8239888"/>
                <a:gd name="connsiteY1" fmla="*/ 0 h 943966"/>
                <a:gd name="connsiteX2" fmla="*/ 3663267 w 8239888"/>
                <a:gd name="connsiteY2" fmla="*/ 344220 h 943966"/>
                <a:gd name="connsiteX3" fmla="*/ 4493867 w 8239888"/>
                <a:gd name="connsiteY3" fmla="*/ 549982 h 943966"/>
                <a:gd name="connsiteX4" fmla="*/ 5286865 w 8239888"/>
                <a:gd name="connsiteY4" fmla="*/ 680414 h 943966"/>
                <a:gd name="connsiteX5" fmla="*/ 6190135 w 8239888"/>
                <a:gd name="connsiteY5" fmla="*/ 774526 h 943966"/>
                <a:gd name="connsiteX6" fmla="*/ 6894473 w 8239888"/>
                <a:gd name="connsiteY6" fmla="*/ 775867 h 943966"/>
                <a:gd name="connsiteX7" fmla="*/ 7684168 w 8239888"/>
                <a:gd name="connsiteY7" fmla="*/ 634652 h 943966"/>
                <a:gd name="connsiteX8" fmla="*/ 8239888 w 8239888"/>
                <a:gd name="connsiteY8" fmla="*/ 418181 h 943966"/>
                <a:gd name="connsiteX9" fmla="*/ 8239651 w 8239888"/>
                <a:gd name="connsiteY9" fmla="*/ 943966 h 943966"/>
                <a:gd name="connsiteX10" fmla="*/ 0 w 8239888"/>
                <a:gd name="connsiteY10" fmla="*/ 922476 h 943966"/>
                <a:gd name="connsiteX11" fmla="*/ 1 w 8239888"/>
                <a:gd name="connsiteY11" fmla="*/ 345611 h 943966"/>
                <a:gd name="connsiteX0" fmla="*/ 1 w 8239888"/>
                <a:gd name="connsiteY0" fmla="*/ 345611 h 943966"/>
                <a:gd name="connsiteX1" fmla="*/ 1656207 w 8239888"/>
                <a:gd name="connsiteY1" fmla="*/ 0 h 943966"/>
                <a:gd name="connsiteX2" fmla="*/ 3663267 w 8239888"/>
                <a:gd name="connsiteY2" fmla="*/ 344220 h 943966"/>
                <a:gd name="connsiteX3" fmla="*/ 4420216 w 8239888"/>
                <a:gd name="connsiteY3" fmla="*/ 531150 h 943966"/>
                <a:gd name="connsiteX4" fmla="*/ 5286865 w 8239888"/>
                <a:gd name="connsiteY4" fmla="*/ 680414 h 943966"/>
                <a:gd name="connsiteX5" fmla="*/ 6190135 w 8239888"/>
                <a:gd name="connsiteY5" fmla="*/ 774526 h 943966"/>
                <a:gd name="connsiteX6" fmla="*/ 6894473 w 8239888"/>
                <a:gd name="connsiteY6" fmla="*/ 775867 h 943966"/>
                <a:gd name="connsiteX7" fmla="*/ 7684168 w 8239888"/>
                <a:gd name="connsiteY7" fmla="*/ 634652 h 943966"/>
                <a:gd name="connsiteX8" fmla="*/ 8239888 w 8239888"/>
                <a:gd name="connsiteY8" fmla="*/ 418181 h 943966"/>
                <a:gd name="connsiteX9" fmla="*/ 8239651 w 8239888"/>
                <a:gd name="connsiteY9" fmla="*/ 943966 h 943966"/>
                <a:gd name="connsiteX10" fmla="*/ 0 w 8239888"/>
                <a:gd name="connsiteY10" fmla="*/ 922476 h 943966"/>
                <a:gd name="connsiteX11" fmla="*/ 1 w 8239888"/>
                <a:gd name="connsiteY11" fmla="*/ 345611 h 943966"/>
                <a:gd name="connsiteX0" fmla="*/ 1 w 8239888"/>
                <a:gd name="connsiteY0" fmla="*/ 345611 h 943966"/>
                <a:gd name="connsiteX1" fmla="*/ 1656207 w 8239888"/>
                <a:gd name="connsiteY1" fmla="*/ 0 h 943966"/>
                <a:gd name="connsiteX2" fmla="*/ 3389705 w 8239888"/>
                <a:gd name="connsiteY2" fmla="*/ 268891 h 943966"/>
                <a:gd name="connsiteX3" fmla="*/ 4420216 w 8239888"/>
                <a:gd name="connsiteY3" fmla="*/ 531150 h 943966"/>
                <a:gd name="connsiteX4" fmla="*/ 5286865 w 8239888"/>
                <a:gd name="connsiteY4" fmla="*/ 680414 h 943966"/>
                <a:gd name="connsiteX5" fmla="*/ 6190135 w 8239888"/>
                <a:gd name="connsiteY5" fmla="*/ 774526 h 943966"/>
                <a:gd name="connsiteX6" fmla="*/ 6894473 w 8239888"/>
                <a:gd name="connsiteY6" fmla="*/ 775867 h 943966"/>
                <a:gd name="connsiteX7" fmla="*/ 7684168 w 8239888"/>
                <a:gd name="connsiteY7" fmla="*/ 634652 h 943966"/>
                <a:gd name="connsiteX8" fmla="*/ 8239888 w 8239888"/>
                <a:gd name="connsiteY8" fmla="*/ 418181 h 943966"/>
                <a:gd name="connsiteX9" fmla="*/ 8239651 w 8239888"/>
                <a:gd name="connsiteY9" fmla="*/ 943966 h 943966"/>
                <a:gd name="connsiteX10" fmla="*/ 0 w 8239888"/>
                <a:gd name="connsiteY10" fmla="*/ 922476 h 943966"/>
                <a:gd name="connsiteX11" fmla="*/ 1 w 8239888"/>
                <a:gd name="connsiteY11" fmla="*/ 345611 h 943966"/>
                <a:gd name="connsiteX0" fmla="*/ 1 w 8239888"/>
                <a:gd name="connsiteY0" fmla="*/ 345611 h 943966"/>
                <a:gd name="connsiteX1" fmla="*/ 1656207 w 8239888"/>
                <a:gd name="connsiteY1" fmla="*/ 0 h 943966"/>
                <a:gd name="connsiteX2" fmla="*/ 3389705 w 8239888"/>
                <a:gd name="connsiteY2" fmla="*/ 268891 h 943966"/>
                <a:gd name="connsiteX3" fmla="*/ 4420216 w 8239888"/>
                <a:gd name="connsiteY3" fmla="*/ 531150 h 943966"/>
                <a:gd name="connsiteX4" fmla="*/ 5286865 w 8239888"/>
                <a:gd name="connsiteY4" fmla="*/ 680414 h 943966"/>
                <a:gd name="connsiteX5" fmla="*/ 6190135 w 8239888"/>
                <a:gd name="connsiteY5" fmla="*/ 774526 h 943966"/>
                <a:gd name="connsiteX6" fmla="*/ 6894473 w 8239888"/>
                <a:gd name="connsiteY6" fmla="*/ 775867 h 943966"/>
                <a:gd name="connsiteX7" fmla="*/ 7684168 w 8239888"/>
                <a:gd name="connsiteY7" fmla="*/ 634652 h 943966"/>
                <a:gd name="connsiteX8" fmla="*/ 8239888 w 8239888"/>
                <a:gd name="connsiteY8" fmla="*/ 418181 h 943966"/>
                <a:gd name="connsiteX9" fmla="*/ 8239651 w 8239888"/>
                <a:gd name="connsiteY9" fmla="*/ 943966 h 943966"/>
                <a:gd name="connsiteX10" fmla="*/ 0 w 8239888"/>
                <a:gd name="connsiteY10" fmla="*/ 922476 h 943966"/>
                <a:gd name="connsiteX11" fmla="*/ 1 w 8239888"/>
                <a:gd name="connsiteY11" fmla="*/ 345611 h 943966"/>
                <a:gd name="connsiteX0" fmla="*/ 1 w 8239888"/>
                <a:gd name="connsiteY0" fmla="*/ 345611 h 943966"/>
                <a:gd name="connsiteX1" fmla="*/ 1656207 w 8239888"/>
                <a:gd name="connsiteY1" fmla="*/ 0 h 943966"/>
                <a:gd name="connsiteX2" fmla="*/ 3389705 w 8239888"/>
                <a:gd name="connsiteY2" fmla="*/ 268891 h 943966"/>
                <a:gd name="connsiteX3" fmla="*/ 4420216 w 8239888"/>
                <a:gd name="connsiteY3" fmla="*/ 531150 h 943966"/>
                <a:gd name="connsiteX4" fmla="*/ 5286865 w 8239888"/>
                <a:gd name="connsiteY4" fmla="*/ 680414 h 943966"/>
                <a:gd name="connsiteX5" fmla="*/ 6190135 w 8239888"/>
                <a:gd name="connsiteY5" fmla="*/ 774526 h 943966"/>
                <a:gd name="connsiteX6" fmla="*/ 6894473 w 8239888"/>
                <a:gd name="connsiteY6" fmla="*/ 775867 h 943966"/>
                <a:gd name="connsiteX7" fmla="*/ 7684168 w 8239888"/>
                <a:gd name="connsiteY7" fmla="*/ 634652 h 943966"/>
                <a:gd name="connsiteX8" fmla="*/ 8239888 w 8239888"/>
                <a:gd name="connsiteY8" fmla="*/ 418181 h 943966"/>
                <a:gd name="connsiteX9" fmla="*/ 8239651 w 8239888"/>
                <a:gd name="connsiteY9" fmla="*/ 943966 h 943966"/>
                <a:gd name="connsiteX10" fmla="*/ 0 w 8239888"/>
                <a:gd name="connsiteY10" fmla="*/ 922476 h 943966"/>
                <a:gd name="connsiteX11" fmla="*/ 1 w 8239888"/>
                <a:gd name="connsiteY11" fmla="*/ 345611 h 943966"/>
                <a:gd name="connsiteX0" fmla="*/ 1 w 8239888"/>
                <a:gd name="connsiteY0" fmla="*/ 345611 h 943966"/>
                <a:gd name="connsiteX1" fmla="*/ 1656207 w 8239888"/>
                <a:gd name="connsiteY1" fmla="*/ 0 h 943966"/>
                <a:gd name="connsiteX2" fmla="*/ 3389705 w 8239888"/>
                <a:gd name="connsiteY2" fmla="*/ 268891 h 943966"/>
                <a:gd name="connsiteX3" fmla="*/ 4420216 w 8239888"/>
                <a:gd name="connsiteY3" fmla="*/ 531150 h 943966"/>
                <a:gd name="connsiteX4" fmla="*/ 5286865 w 8239888"/>
                <a:gd name="connsiteY4" fmla="*/ 680414 h 943966"/>
                <a:gd name="connsiteX5" fmla="*/ 6190135 w 8239888"/>
                <a:gd name="connsiteY5" fmla="*/ 774526 h 943966"/>
                <a:gd name="connsiteX6" fmla="*/ 6894473 w 8239888"/>
                <a:gd name="connsiteY6" fmla="*/ 775867 h 943966"/>
                <a:gd name="connsiteX7" fmla="*/ 7684168 w 8239888"/>
                <a:gd name="connsiteY7" fmla="*/ 634652 h 943966"/>
                <a:gd name="connsiteX8" fmla="*/ 8239888 w 8239888"/>
                <a:gd name="connsiteY8" fmla="*/ 418181 h 943966"/>
                <a:gd name="connsiteX9" fmla="*/ 8239651 w 8239888"/>
                <a:gd name="connsiteY9" fmla="*/ 943966 h 943966"/>
                <a:gd name="connsiteX10" fmla="*/ 0 w 8239888"/>
                <a:gd name="connsiteY10" fmla="*/ 922476 h 943966"/>
                <a:gd name="connsiteX11" fmla="*/ 1 w 8239888"/>
                <a:gd name="connsiteY11" fmla="*/ 345611 h 943966"/>
                <a:gd name="connsiteX0" fmla="*/ 1 w 8239888"/>
                <a:gd name="connsiteY0" fmla="*/ 345611 h 943966"/>
                <a:gd name="connsiteX1" fmla="*/ 1656207 w 8239888"/>
                <a:gd name="connsiteY1" fmla="*/ 0 h 943966"/>
                <a:gd name="connsiteX2" fmla="*/ 3389705 w 8239888"/>
                <a:gd name="connsiteY2" fmla="*/ 268891 h 943966"/>
                <a:gd name="connsiteX3" fmla="*/ 4420216 w 8239888"/>
                <a:gd name="connsiteY3" fmla="*/ 531150 h 943966"/>
                <a:gd name="connsiteX4" fmla="*/ 5286865 w 8239888"/>
                <a:gd name="connsiteY4" fmla="*/ 680414 h 943966"/>
                <a:gd name="connsiteX5" fmla="*/ 6190135 w 8239888"/>
                <a:gd name="connsiteY5" fmla="*/ 774526 h 943966"/>
                <a:gd name="connsiteX6" fmla="*/ 6894473 w 8239888"/>
                <a:gd name="connsiteY6" fmla="*/ 775867 h 943966"/>
                <a:gd name="connsiteX7" fmla="*/ 7684168 w 8239888"/>
                <a:gd name="connsiteY7" fmla="*/ 634652 h 943966"/>
                <a:gd name="connsiteX8" fmla="*/ 8239888 w 8239888"/>
                <a:gd name="connsiteY8" fmla="*/ 418181 h 943966"/>
                <a:gd name="connsiteX9" fmla="*/ 8239651 w 8239888"/>
                <a:gd name="connsiteY9" fmla="*/ 943966 h 943966"/>
                <a:gd name="connsiteX10" fmla="*/ 0 w 8239888"/>
                <a:gd name="connsiteY10" fmla="*/ 922476 h 943966"/>
                <a:gd name="connsiteX11" fmla="*/ 1 w 8239888"/>
                <a:gd name="connsiteY11" fmla="*/ 345611 h 943966"/>
                <a:gd name="connsiteX0" fmla="*/ 1 w 8239888"/>
                <a:gd name="connsiteY0" fmla="*/ 345611 h 943966"/>
                <a:gd name="connsiteX1" fmla="*/ 1656207 w 8239888"/>
                <a:gd name="connsiteY1" fmla="*/ 0 h 943966"/>
                <a:gd name="connsiteX2" fmla="*/ 3389705 w 8239888"/>
                <a:gd name="connsiteY2" fmla="*/ 268891 h 943966"/>
                <a:gd name="connsiteX3" fmla="*/ 4420216 w 8239888"/>
                <a:gd name="connsiteY3" fmla="*/ 531150 h 943966"/>
                <a:gd name="connsiteX4" fmla="*/ 5286865 w 8239888"/>
                <a:gd name="connsiteY4" fmla="*/ 680414 h 943966"/>
                <a:gd name="connsiteX5" fmla="*/ 6190135 w 8239888"/>
                <a:gd name="connsiteY5" fmla="*/ 774526 h 943966"/>
                <a:gd name="connsiteX6" fmla="*/ 6894473 w 8239888"/>
                <a:gd name="connsiteY6" fmla="*/ 775867 h 943966"/>
                <a:gd name="connsiteX7" fmla="*/ 7684168 w 8239888"/>
                <a:gd name="connsiteY7" fmla="*/ 634652 h 943966"/>
                <a:gd name="connsiteX8" fmla="*/ 8239888 w 8239888"/>
                <a:gd name="connsiteY8" fmla="*/ 418181 h 943966"/>
                <a:gd name="connsiteX9" fmla="*/ 8239651 w 8239888"/>
                <a:gd name="connsiteY9" fmla="*/ 943966 h 943966"/>
                <a:gd name="connsiteX10" fmla="*/ 0 w 8239888"/>
                <a:gd name="connsiteY10" fmla="*/ 922476 h 943966"/>
                <a:gd name="connsiteX11" fmla="*/ 1 w 8239888"/>
                <a:gd name="connsiteY11" fmla="*/ 345611 h 943966"/>
                <a:gd name="connsiteX0" fmla="*/ 1 w 8239888"/>
                <a:gd name="connsiteY0" fmla="*/ 345611 h 943966"/>
                <a:gd name="connsiteX1" fmla="*/ 1656207 w 8239888"/>
                <a:gd name="connsiteY1" fmla="*/ 0 h 943966"/>
                <a:gd name="connsiteX2" fmla="*/ 3389705 w 8239888"/>
                <a:gd name="connsiteY2" fmla="*/ 268891 h 943966"/>
                <a:gd name="connsiteX3" fmla="*/ 4420216 w 8239888"/>
                <a:gd name="connsiteY3" fmla="*/ 531150 h 943966"/>
                <a:gd name="connsiteX4" fmla="*/ 5286865 w 8239888"/>
                <a:gd name="connsiteY4" fmla="*/ 680414 h 943966"/>
                <a:gd name="connsiteX5" fmla="*/ 6190135 w 8239888"/>
                <a:gd name="connsiteY5" fmla="*/ 774526 h 943966"/>
                <a:gd name="connsiteX6" fmla="*/ 6894473 w 8239888"/>
                <a:gd name="connsiteY6" fmla="*/ 775867 h 943966"/>
                <a:gd name="connsiteX7" fmla="*/ 7684168 w 8239888"/>
                <a:gd name="connsiteY7" fmla="*/ 634652 h 943966"/>
                <a:gd name="connsiteX8" fmla="*/ 8239888 w 8239888"/>
                <a:gd name="connsiteY8" fmla="*/ 418181 h 943966"/>
                <a:gd name="connsiteX9" fmla="*/ 8239651 w 8239888"/>
                <a:gd name="connsiteY9" fmla="*/ 943966 h 943966"/>
                <a:gd name="connsiteX10" fmla="*/ 0 w 8239888"/>
                <a:gd name="connsiteY10" fmla="*/ 922476 h 943966"/>
                <a:gd name="connsiteX11" fmla="*/ 1 w 8239888"/>
                <a:gd name="connsiteY11" fmla="*/ 345611 h 943966"/>
                <a:gd name="connsiteX0" fmla="*/ 1 w 8239888"/>
                <a:gd name="connsiteY0" fmla="*/ 345611 h 943966"/>
                <a:gd name="connsiteX1" fmla="*/ 1656207 w 8239888"/>
                <a:gd name="connsiteY1" fmla="*/ 0 h 943966"/>
                <a:gd name="connsiteX2" fmla="*/ 3389705 w 8239888"/>
                <a:gd name="connsiteY2" fmla="*/ 268891 h 943966"/>
                <a:gd name="connsiteX3" fmla="*/ 4420216 w 8239888"/>
                <a:gd name="connsiteY3" fmla="*/ 531150 h 943966"/>
                <a:gd name="connsiteX4" fmla="*/ 5286865 w 8239888"/>
                <a:gd name="connsiteY4" fmla="*/ 680414 h 943966"/>
                <a:gd name="connsiteX5" fmla="*/ 6190135 w 8239888"/>
                <a:gd name="connsiteY5" fmla="*/ 774526 h 943966"/>
                <a:gd name="connsiteX6" fmla="*/ 6894473 w 8239888"/>
                <a:gd name="connsiteY6" fmla="*/ 775867 h 943966"/>
                <a:gd name="connsiteX7" fmla="*/ 7684168 w 8239888"/>
                <a:gd name="connsiteY7" fmla="*/ 634652 h 943966"/>
                <a:gd name="connsiteX8" fmla="*/ 8239888 w 8239888"/>
                <a:gd name="connsiteY8" fmla="*/ 418181 h 943966"/>
                <a:gd name="connsiteX9" fmla="*/ 8239651 w 8239888"/>
                <a:gd name="connsiteY9" fmla="*/ 943966 h 943966"/>
                <a:gd name="connsiteX10" fmla="*/ 0 w 8239888"/>
                <a:gd name="connsiteY10" fmla="*/ 922476 h 943966"/>
                <a:gd name="connsiteX11" fmla="*/ 1 w 8239888"/>
                <a:gd name="connsiteY11" fmla="*/ 345611 h 943966"/>
                <a:gd name="connsiteX0" fmla="*/ 1 w 8239888"/>
                <a:gd name="connsiteY0" fmla="*/ 345611 h 943966"/>
                <a:gd name="connsiteX1" fmla="*/ 1656207 w 8239888"/>
                <a:gd name="connsiteY1" fmla="*/ 0 h 943966"/>
                <a:gd name="connsiteX2" fmla="*/ 3389705 w 8239888"/>
                <a:gd name="connsiteY2" fmla="*/ 268891 h 943966"/>
                <a:gd name="connsiteX3" fmla="*/ 4420216 w 8239888"/>
                <a:gd name="connsiteY3" fmla="*/ 531150 h 943966"/>
                <a:gd name="connsiteX4" fmla="*/ 5286865 w 8239888"/>
                <a:gd name="connsiteY4" fmla="*/ 680414 h 943966"/>
                <a:gd name="connsiteX5" fmla="*/ 6190135 w 8239888"/>
                <a:gd name="connsiteY5" fmla="*/ 774526 h 943966"/>
                <a:gd name="connsiteX6" fmla="*/ 7684168 w 8239888"/>
                <a:gd name="connsiteY6" fmla="*/ 634652 h 943966"/>
                <a:gd name="connsiteX7" fmla="*/ 8239888 w 8239888"/>
                <a:gd name="connsiteY7" fmla="*/ 418181 h 943966"/>
                <a:gd name="connsiteX8" fmla="*/ 8239651 w 8239888"/>
                <a:gd name="connsiteY8" fmla="*/ 943966 h 943966"/>
                <a:gd name="connsiteX9" fmla="*/ 0 w 8239888"/>
                <a:gd name="connsiteY9" fmla="*/ 922476 h 943966"/>
                <a:gd name="connsiteX10" fmla="*/ 1 w 8239888"/>
                <a:gd name="connsiteY10" fmla="*/ 345611 h 943966"/>
                <a:gd name="connsiteX0" fmla="*/ 1 w 8239888"/>
                <a:gd name="connsiteY0" fmla="*/ 345611 h 943966"/>
                <a:gd name="connsiteX1" fmla="*/ 1656207 w 8239888"/>
                <a:gd name="connsiteY1" fmla="*/ 0 h 943966"/>
                <a:gd name="connsiteX2" fmla="*/ 3389705 w 8239888"/>
                <a:gd name="connsiteY2" fmla="*/ 268891 h 943966"/>
                <a:gd name="connsiteX3" fmla="*/ 4420216 w 8239888"/>
                <a:gd name="connsiteY3" fmla="*/ 531150 h 943966"/>
                <a:gd name="connsiteX4" fmla="*/ 5286865 w 8239888"/>
                <a:gd name="connsiteY4" fmla="*/ 680414 h 943966"/>
                <a:gd name="connsiteX5" fmla="*/ 6589956 w 8239888"/>
                <a:gd name="connsiteY5" fmla="*/ 821607 h 943966"/>
                <a:gd name="connsiteX6" fmla="*/ 7684168 w 8239888"/>
                <a:gd name="connsiteY6" fmla="*/ 634652 h 943966"/>
                <a:gd name="connsiteX7" fmla="*/ 8239888 w 8239888"/>
                <a:gd name="connsiteY7" fmla="*/ 418181 h 943966"/>
                <a:gd name="connsiteX8" fmla="*/ 8239651 w 8239888"/>
                <a:gd name="connsiteY8" fmla="*/ 943966 h 943966"/>
                <a:gd name="connsiteX9" fmla="*/ 0 w 8239888"/>
                <a:gd name="connsiteY9" fmla="*/ 922476 h 943966"/>
                <a:gd name="connsiteX10" fmla="*/ 1 w 8239888"/>
                <a:gd name="connsiteY10" fmla="*/ 345611 h 943966"/>
                <a:gd name="connsiteX0" fmla="*/ 1 w 8239888"/>
                <a:gd name="connsiteY0" fmla="*/ 345611 h 943966"/>
                <a:gd name="connsiteX1" fmla="*/ 1656207 w 8239888"/>
                <a:gd name="connsiteY1" fmla="*/ 0 h 943966"/>
                <a:gd name="connsiteX2" fmla="*/ 3389705 w 8239888"/>
                <a:gd name="connsiteY2" fmla="*/ 268891 h 943966"/>
                <a:gd name="connsiteX3" fmla="*/ 4420216 w 8239888"/>
                <a:gd name="connsiteY3" fmla="*/ 531150 h 943966"/>
                <a:gd name="connsiteX4" fmla="*/ 5286865 w 8239888"/>
                <a:gd name="connsiteY4" fmla="*/ 680414 h 943966"/>
                <a:gd name="connsiteX5" fmla="*/ 6568913 w 8239888"/>
                <a:gd name="connsiteY5" fmla="*/ 802775 h 943966"/>
                <a:gd name="connsiteX6" fmla="*/ 7684168 w 8239888"/>
                <a:gd name="connsiteY6" fmla="*/ 634652 h 943966"/>
                <a:gd name="connsiteX7" fmla="*/ 8239888 w 8239888"/>
                <a:gd name="connsiteY7" fmla="*/ 418181 h 943966"/>
                <a:gd name="connsiteX8" fmla="*/ 8239651 w 8239888"/>
                <a:gd name="connsiteY8" fmla="*/ 943966 h 943966"/>
                <a:gd name="connsiteX9" fmla="*/ 0 w 8239888"/>
                <a:gd name="connsiteY9" fmla="*/ 922476 h 943966"/>
                <a:gd name="connsiteX10" fmla="*/ 1 w 8239888"/>
                <a:gd name="connsiteY10" fmla="*/ 345611 h 943966"/>
                <a:gd name="connsiteX0" fmla="*/ 1 w 8239888"/>
                <a:gd name="connsiteY0" fmla="*/ 345611 h 943966"/>
                <a:gd name="connsiteX1" fmla="*/ 1656207 w 8239888"/>
                <a:gd name="connsiteY1" fmla="*/ 0 h 943966"/>
                <a:gd name="connsiteX2" fmla="*/ 3389705 w 8239888"/>
                <a:gd name="connsiteY2" fmla="*/ 268891 h 943966"/>
                <a:gd name="connsiteX3" fmla="*/ 4420216 w 8239888"/>
                <a:gd name="connsiteY3" fmla="*/ 531150 h 943966"/>
                <a:gd name="connsiteX4" fmla="*/ 5286865 w 8239888"/>
                <a:gd name="connsiteY4" fmla="*/ 680414 h 943966"/>
                <a:gd name="connsiteX5" fmla="*/ 6568913 w 8239888"/>
                <a:gd name="connsiteY5" fmla="*/ 802775 h 943966"/>
                <a:gd name="connsiteX6" fmla="*/ 7684168 w 8239888"/>
                <a:gd name="connsiteY6" fmla="*/ 634652 h 943966"/>
                <a:gd name="connsiteX7" fmla="*/ 8239888 w 8239888"/>
                <a:gd name="connsiteY7" fmla="*/ 389932 h 943966"/>
                <a:gd name="connsiteX8" fmla="*/ 8239651 w 8239888"/>
                <a:gd name="connsiteY8" fmla="*/ 943966 h 943966"/>
                <a:gd name="connsiteX9" fmla="*/ 0 w 8239888"/>
                <a:gd name="connsiteY9" fmla="*/ 922476 h 943966"/>
                <a:gd name="connsiteX10" fmla="*/ 1 w 8239888"/>
                <a:gd name="connsiteY10" fmla="*/ 345611 h 943966"/>
                <a:gd name="connsiteX0" fmla="*/ 1 w 8239888"/>
                <a:gd name="connsiteY0" fmla="*/ 345611 h 943966"/>
                <a:gd name="connsiteX1" fmla="*/ 1656207 w 8239888"/>
                <a:gd name="connsiteY1" fmla="*/ 0 h 943966"/>
                <a:gd name="connsiteX2" fmla="*/ 3389705 w 8239888"/>
                <a:gd name="connsiteY2" fmla="*/ 268891 h 943966"/>
                <a:gd name="connsiteX3" fmla="*/ 4420216 w 8239888"/>
                <a:gd name="connsiteY3" fmla="*/ 531150 h 943966"/>
                <a:gd name="connsiteX4" fmla="*/ 5286865 w 8239888"/>
                <a:gd name="connsiteY4" fmla="*/ 680414 h 943966"/>
                <a:gd name="connsiteX5" fmla="*/ 6568913 w 8239888"/>
                <a:gd name="connsiteY5" fmla="*/ 802775 h 943966"/>
                <a:gd name="connsiteX6" fmla="*/ 7515822 w 8239888"/>
                <a:gd name="connsiteY6" fmla="*/ 672316 h 943966"/>
                <a:gd name="connsiteX7" fmla="*/ 8239888 w 8239888"/>
                <a:gd name="connsiteY7" fmla="*/ 389932 h 943966"/>
                <a:gd name="connsiteX8" fmla="*/ 8239651 w 8239888"/>
                <a:gd name="connsiteY8" fmla="*/ 943966 h 943966"/>
                <a:gd name="connsiteX9" fmla="*/ 0 w 8239888"/>
                <a:gd name="connsiteY9" fmla="*/ 922476 h 943966"/>
                <a:gd name="connsiteX10" fmla="*/ 1 w 8239888"/>
                <a:gd name="connsiteY10" fmla="*/ 345611 h 943966"/>
                <a:gd name="connsiteX0" fmla="*/ 1 w 8239888"/>
                <a:gd name="connsiteY0" fmla="*/ 346747 h 945102"/>
                <a:gd name="connsiteX1" fmla="*/ 1656207 w 8239888"/>
                <a:gd name="connsiteY1" fmla="*/ 1136 h 945102"/>
                <a:gd name="connsiteX2" fmla="*/ 3379183 w 8239888"/>
                <a:gd name="connsiteY2" fmla="*/ 251195 h 945102"/>
                <a:gd name="connsiteX3" fmla="*/ 4420216 w 8239888"/>
                <a:gd name="connsiteY3" fmla="*/ 532286 h 945102"/>
                <a:gd name="connsiteX4" fmla="*/ 5286865 w 8239888"/>
                <a:gd name="connsiteY4" fmla="*/ 681550 h 945102"/>
                <a:gd name="connsiteX5" fmla="*/ 6568913 w 8239888"/>
                <a:gd name="connsiteY5" fmla="*/ 803911 h 945102"/>
                <a:gd name="connsiteX6" fmla="*/ 7515822 w 8239888"/>
                <a:gd name="connsiteY6" fmla="*/ 673452 h 945102"/>
                <a:gd name="connsiteX7" fmla="*/ 8239888 w 8239888"/>
                <a:gd name="connsiteY7" fmla="*/ 391068 h 945102"/>
                <a:gd name="connsiteX8" fmla="*/ 8239651 w 8239888"/>
                <a:gd name="connsiteY8" fmla="*/ 945102 h 945102"/>
                <a:gd name="connsiteX9" fmla="*/ 0 w 8239888"/>
                <a:gd name="connsiteY9" fmla="*/ 923612 h 945102"/>
                <a:gd name="connsiteX10" fmla="*/ 1 w 8239888"/>
                <a:gd name="connsiteY10" fmla="*/ 346747 h 945102"/>
                <a:gd name="connsiteX0" fmla="*/ 1 w 8239888"/>
                <a:gd name="connsiteY0" fmla="*/ 346608 h 944963"/>
                <a:gd name="connsiteX1" fmla="*/ 1656207 w 8239888"/>
                <a:gd name="connsiteY1" fmla="*/ 997 h 944963"/>
                <a:gd name="connsiteX2" fmla="*/ 3379183 w 8239888"/>
                <a:gd name="connsiteY2" fmla="*/ 251056 h 944963"/>
                <a:gd name="connsiteX3" fmla="*/ 4420216 w 8239888"/>
                <a:gd name="connsiteY3" fmla="*/ 522730 h 944963"/>
                <a:gd name="connsiteX4" fmla="*/ 5286865 w 8239888"/>
                <a:gd name="connsiteY4" fmla="*/ 681411 h 944963"/>
                <a:gd name="connsiteX5" fmla="*/ 6568913 w 8239888"/>
                <a:gd name="connsiteY5" fmla="*/ 803772 h 944963"/>
                <a:gd name="connsiteX6" fmla="*/ 7515822 w 8239888"/>
                <a:gd name="connsiteY6" fmla="*/ 673313 h 944963"/>
                <a:gd name="connsiteX7" fmla="*/ 8239888 w 8239888"/>
                <a:gd name="connsiteY7" fmla="*/ 390929 h 944963"/>
                <a:gd name="connsiteX8" fmla="*/ 8239651 w 8239888"/>
                <a:gd name="connsiteY8" fmla="*/ 944963 h 944963"/>
                <a:gd name="connsiteX9" fmla="*/ 0 w 8239888"/>
                <a:gd name="connsiteY9" fmla="*/ 923473 h 944963"/>
                <a:gd name="connsiteX10" fmla="*/ 1 w 8239888"/>
                <a:gd name="connsiteY10" fmla="*/ 346608 h 944963"/>
                <a:gd name="connsiteX0" fmla="*/ 1 w 8239888"/>
                <a:gd name="connsiteY0" fmla="*/ 346608 h 944963"/>
                <a:gd name="connsiteX1" fmla="*/ 1656207 w 8239888"/>
                <a:gd name="connsiteY1" fmla="*/ 997 h 944963"/>
                <a:gd name="connsiteX2" fmla="*/ 3379183 w 8239888"/>
                <a:gd name="connsiteY2" fmla="*/ 251056 h 944963"/>
                <a:gd name="connsiteX3" fmla="*/ 4420216 w 8239888"/>
                <a:gd name="connsiteY3" fmla="*/ 522730 h 944963"/>
                <a:gd name="connsiteX4" fmla="*/ 5371038 w 8239888"/>
                <a:gd name="connsiteY4" fmla="*/ 681411 h 944963"/>
                <a:gd name="connsiteX5" fmla="*/ 6568913 w 8239888"/>
                <a:gd name="connsiteY5" fmla="*/ 803772 h 944963"/>
                <a:gd name="connsiteX6" fmla="*/ 7515822 w 8239888"/>
                <a:gd name="connsiteY6" fmla="*/ 673313 h 944963"/>
                <a:gd name="connsiteX7" fmla="*/ 8239888 w 8239888"/>
                <a:gd name="connsiteY7" fmla="*/ 390929 h 944963"/>
                <a:gd name="connsiteX8" fmla="*/ 8239651 w 8239888"/>
                <a:gd name="connsiteY8" fmla="*/ 944963 h 944963"/>
                <a:gd name="connsiteX9" fmla="*/ 0 w 8239888"/>
                <a:gd name="connsiteY9" fmla="*/ 923473 h 944963"/>
                <a:gd name="connsiteX10" fmla="*/ 1 w 8239888"/>
                <a:gd name="connsiteY10" fmla="*/ 346608 h 944963"/>
                <a:gd name="connsiteX0" fmla="*/ 1 w 8239888"/>
                <a:gd name="connsiteY0" fmla="*/ 346608 h 944963"/>
                <a:gd name="connsiteX1" fmla="*/ 1656207 w 8239888"/>
                <a:gd name="connsiteY1" fmla="*/ 997 h 944963"/>
                <a:gd name="connsiteX2" fmla="*/ 3379183 w 8239888"/>
                <a:gd name="connsiteY2" fmla="*/ 251056 h 944963"/>
                <a:gd name="connsiteX3" fmla="*/ 4420216 w 8239888"/>
                <a:gd name="connsiteY3" fmla="*/ 522730 h 944963"/>
                <a:gd name="connsiteX4" fmla="*/ 5371038 w 8239888"/>
                <a:gd name="connsiteY4" fmla="*/ 681411 h 944963"/>
                <a:gd name="connsiteX5" fmla="*/ 6579435 w 8239888"/>
                <a:gd name="connsiteY5" fmla="*/ 775523 h 944963"/>
                <a:gd name="connsiteX6" fmla="*/ 7515822 w 8239888"/>
                <a:gd name="connsiteY6" fmla="*/ 673313 h 944963"/>
                <a:gd name="connsiteX7" fmla="*/ 8239888 w 8239888"/>
                <a:gd name="connsiteY7" fmla="*/ 390929 h 944963"/>
                <a:gd name="connsiteX8" fmla="*/ 8239651 w 8239888"/>
                <a:gd name="connsiteY8" fmla="*/ 944963 h 944963"/>
                <a:gd name="connsiteX9" fmla="*/ 0 w 8239888"/>
                <a:gd name="connsiteY9" fmla="*/ 923473 h 944963"/>
                <a:gd name="connsiteX10" fmla="*/ 1 w 8239888"/>
                <a:gd name="connsiteY10" fmla="*/ 346608 h 944963"/>
                <a:gd name="connsiteX0" fmla="*/ 1 w 8239888"/>
                <a:gd name="connsiteY0" fmla="*/ 346608 h 954379"/>
                <a:gd name="connsiteX1" fmla="*/ 1656207 w 8239888"/>
                <a:gd name="connsiteY1" fmla="*/ 997 h 954379"/>
                <a:gd name="connsiteX2" fmla="*/ 3379183 w 8239888"/>
                <a:gd name="connsiteY2" fmla="*/ 251056 h 954379"/>
                <a:gd name="connsiteX3" fmla="*/ 4420216 w 8239888"/>
                <a:gd name="connsiteY3" fmla="*/ 522730 h 954379"/>
                <a:gd name="connsiteX4" fmla="*/ 5371038 w 8239888"/>
                <a:gd name="connsiteY4" fmla="*/ 681411 h 954379"/>
                <a:gd name="connsiteX5" fmla="*/ 6579435 w 8239888"/>
                <a:gd name="connsiteY5" fmla="*/ 775523 h 954379"/>
                <a:gd name="connsiteX6" fmla="*/ 7515822 w 8239888"/>
                <a:gd name="connsiteY6" fmla="*/ 673313 h 954379"/>
                <a:gd name="connsiteX7" fmla="*/ 8239888 w 8239888"/>
                <a:gd name="connsiteY7" fmla="*/ 390929 h 954379"/>
                <a:gd name="connsiteX8" fmla="*/ 8229129 w 8239888"/>
                <a:gd name="connsiteY8" fmla="*/ 954379 h 954379"/>
                <a:gd name="connsiteX9" fmla="*/ 0 w 8239888"/>
                <a:gd name="connsiteY9" fmla="*/ 923473 h 954379"/>
                <a:gd name="connsiteX10" fmla="*/ 1 w 8239888"/>
                <a:gd name="connsiteY10" fmla="*/ 346608 h 954379"/>
                <a:gd name="connsiteX0" fmla="*/ 1 w 8239888"/>
                <a:gd name="connsiteY0" fmla="*/ 346608 h 954379"/>
                <a:gd name="connsiteX1" fmla="*/ 1656207 w 8239888"/>
                <a:gd name="connsiteY1" fmla="*/ 997 h 954379"/>
                <a:gd name="connsiteX2" fmla="*/ 3379183 w 8239888"/>
                <a:gd name="connsiteY2" fmla="*/ 251056 h 954379"/>
                <a:gd name="connsiteX3" fmla="*/ 4420216 w 8239888"/>
                <a:gd name="connsiteY3" fmla="*/ 522730 h 954379"/>
                <a:gd name="connsiteX4" fmla="*/ 5371038 w 8239888"/>
                <a:gd name="connsiteY4" fmla="*/ 681411 h 954379"/>
                <a:gd name="connsiteX5" fmla="*/ 6579435 w 8239888"/>
                <a:gd name="connsiteY5" fmla="*/ 775523 h 954379"/>
                <a:gd name="connsiteX6" fmla="*/ 7515822 w 8239888"/>
                <a:gd name="connsiteY6" fmla="*/ 673313 h 954379"/>
                <a:gd name="connsiteX7" fmla="*/ 8239888 w 8239888"/>
                <a:gd name="connsiteY7" fmla="*/ 390929 h 954379"/>
                <a:gd name="connsiteX8" fmla="*/ 8239651 w 8239888"/>
                <a:gd name="connsiteY8" fmla="*/ 954379 h 954379"/>
                <a:gd name="connsiteX9" fmla="*/ 0 w 8239888"/>
                <a:gd name="connsiteY9" fmla="*/ 923473 h 954379"/>
                <a:gd name="connsiteX10" fmla="*/ 1 w 8239888"/>
                <a:gd name="connsiteY10" fmla="*/ 346608 h 954379"/>
                <a:gd name="connsiteX0" fmla="*/ 1 w 8239888"/>
                <a:gd name="connsiteY0" fmla="*/ 346608 h 954379"/>
                <a:gd name="connsiteX1" fmla="*/ 1656207 w 8239888"/>
                <a:gd name="connsiteY1" fmla="*/ 997 h 954379"/>
                <a:gd name="connsiteX2" fmla="*/ 3379183 w 8239888"/>
                <a:gd name="connsiteY2" fmla="*/ 251056 h 954379"/>
                <a:gd name="connsiteX3" fmla="*/ 4420216 w 8239888"/>
                <a:gd name="connsiteY3" fmla="*/ 522730 h 954379"/>
                <a:gd name="connsiteX4" fmla="*/ 5371038 w 8239888"/>
                <a:gd name="connsiteY4" fmla="*/ 681411 h 954379"/>
                <a:gd name="connsiteX5" fmla="*/ 6579435 w 8239888"/>
                <a:gd name="connsiteY5" fmla="*/ 775523 h 954379"/>
                <a:gd name="connsiteX6" fmla="*/ 7515822 w 8239888"/>
                <a:gd name="connsiteY6" fmla="*/ 673313 h 954379"/>
                <a:gd name="connsiteX7" fmla="*/ 8239888 w 8239888"/>
                <a:gd name="connsiteY7" fmla="*/ 390929 h 954379"/>
                <a:gd name="connsiteX8" fmla="*/ 8239651 w 8239888"/>
                <a:gd name="connsiteY8" fmla="*/ 954379 h 954379"/>
                <a:gd name="connsiteX9" fmla="*/ 0 w 8239888"/>
                <a:gd name="connsiteY9" fmla="*/ 914058 h 954379"/>
                <a:gd name="connsiteX10" fmla="*/ 1 w 8239888"/>
                <a:gd name="connsiteY10" fmla="*/ 346608 h 95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39888" h="954379">
                  <a:moveTo>
                    <a:pt x="1" y="346608"/>
                  </a:moveTo>
                  <a:cubicBezTo>
                    <a:pt x="584500" y="127869"/>
                    <a:pt x="1093010" y="16922"/>
                    <a:pt x="1656207" y="997"/>
                  </a:cubicBezTo>
                  <a:cubicBezTo>
                    <a:pt x="2219404" y="-14928"/>
                    <a:pt x="2918515" y="164101"/>
                    <a:pt x="3379183" y="251056"/>
                  </a:cubicBezTo>
                  <a:cubicBezTo>
                    <a:pt x="3839851" y="338011"/>
                    <a:pt x="4088240" y="451004"/>
                    <a:pt x="4420216" y="522730"/>
                  </a:cubicBezTo>
                  <a:cubicBezTo>
                    <a:pt x="4752192" y="594456"/>
                    <a:pt x="5011168" y="639279"/>
                    <a:pt x="5371038" y="681411"/>
                  </a:cubicBezTo>
                  <a:cubicBezTo>
                    <a:pt x="5730908" y="723543"/>
                    <a:pt x="6221971" y="776873"/>
                    <a:pt x="6579435" y="775523"/>
                  </a:cubicBezTo>
                  <a:cubicBezTo>
                    <a:pt x="6936899" y="774173"/>
                    <a:pt x="7239080" y="737412"/>
                    <a:pt x="7515822" y="673313"/>
                  </a:cubicBezTo>
                  <a:cubicBezTo>
                    <a:pt x="7792564" y="609214"/>
                    <a:pt x="8054648" y="463086"/>
                    <a:pt x="8239888" y="390929"/>
                  </a:cubicBezTo>
                  <a:lnTo>
                    <a:pt x="8239651" y="954379"/>
                  </a:lnTo>
                  <a:lnTo>
                    <a:pt x="0" y="914058"/>
                  </a:lnTo>
                  <a:cubicBezTo>
                    <a:pt x="0" y="728047"/>
                    <a:pt x="1" y="532619"/>
                    <a:pt x="1" y="3466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15" name="object 2">
            <a:extLst>
              <a:ext uri="{FF2B5EF4-FFF2-40B4-BE49-F238E27FC236}">
                <a16:creationId xmlns:a16="http://schemas.microsoft.com/office/drawing/2014/main" id="{31AD9AA1-A7DD-4C4C-83DE-C38E9BFF4A58}"/>
              </a:ext>
            </a:extLst>
          </p:cNvPr>
          <p:cNvSpPr/>
          <p:nvPr/>
        </p:nvSpPr>
        <p:spPr>
          <a:xfrm>
            <a:off x="762000" y="2858860"/>
            <a:ext cx="1961974" cy="17498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003356"/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EF04FB-C7B2-4178-915A-9A375846D1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858860"/>
            <a:ext cx="1946685" cy="16438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7B150D-8605-4967-B35C-3DECCF38EE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309526"/>
            <a:ext cx="2157056" cy="10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24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28349</TotalTime>
  <Words>1003</Words>
  <Application>Microsoft Office PowerPoint</Application>
  <PresentationFormat>On-screen Show (4:3)</PresentationFormat>
  <Paragraphs>159</Paragraphs>
  <Slides>10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Bookman Old Style</vt:lpstr>
      <vt:lpstr>Georgia</vt:lpstr>
      <vt:lpstr>Times New Roman</vt:lpstr>
      <vt:lpstr>Trebuchet MS</vt:lpstr>
      <vt:lpstr>Wingdings</vt:lpstr>
      <vt:lpstr>Wingdings 2</vt:lpstr>
      <vt:lpstr>Urban</vt:lpstr>
      <vt:lpstr>GI Bill®        Idaho Overview</vt:lpstr>
      <vt:lpstr>Idaho Division of Veteran Services - Education</vt:lpstr>
      <vt:lpstr>How can I use my GI Bill®? …almost any training</vt:lpstr>
      <vt:lpstr>PowerPoint Presentation</vt:lpstr>
      <vt:lpstr>PowerPoint Presentation</vt:lpstr>
      <vt:lpstr>PowerPoint Presentation</vt:lpstr>
      <vt:lpstr>References</vt:lpstr>
      <vt:lpstr>PowerPoint Presentation</vt:lpstr>
      <vt:lpstr>The Missing Piece in our Talent Pipeline: Veterans  Apprenticeships: https://youtu.be/r-5k1eBRLuc     </vt:lpstr>
      <vt:lpstr>PowerPoint Presentation</vt:lpstr>
    </vt:vector>
  </TitlesOfParts>
  <Company>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VBA</dc:creator>
  <cp:lastModifiedBy>Doug Jacobson</cp:lastModifiedBy>
  <cp:revision>809</cp:revision>
  <cp:lastPrinted>2019-03-07T18:20:18Z</cp:lastPrinted>
  <dcterms:created xsi:type="dcterms:W3CDTF">2002-11-22T13:01:24Z</dcterms:created>
  <dcterms:modified xsi:type="dcterms:W3CDTF">2019-03-08T18:54:00Z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